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5" r:id="rId2"/>
  </p:sldMasterIdLst>
  <p:notesMasterIdLst>
    <p:notesMasterId r:id="rId23"/>
  </p:notesMasterIdLst>
  <p:sldIdLst>
    <p:sldId id="283" r:id="rId3"/>
    <p:sldId id="285" r:id="rId4"/>
    <p:sldId id="286" r:id="rId5"/>
    <p:sldId id="287" r:id="rId6"/>
    <p:sldId id="282" r:id="rId7"/>
    <p:sldId id="288" r:id="rId8"/>
    <p:sldId id="289" r:id="rId9"/>
    <p:sldId id="290" r:id="rId10"/>
    <p:sldId id="291" r:id="rId11"/>
    <p:sldId id="292" r:id="rId12"/>
    <p:sldId id="273" r:id="rId13"/>
    <p:sldId id="293" r:id="rId14"/>
    <p:sldId id="271" r:id="rId15"/>
    <p:sldId id="297" r:id="rId16"/>
    <p:sldId id="301" r:id="rId17"/>
    <p:sldId id="281" r:id="rId18"/>
    <p:sldId id="295" r:id="rId19"/>
    <p:sldId id="300" r:id="rId20"/>
    <p:sldId id="299" r:id="rId21"/>
    <p:sldId id="296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  <p:bold r:id="rId25"/>
    </p:embeddedFont>
    <p:embeddedFont>
      <p:font typeface="微软雅黑" panose="020B0503020204020204" pitchFamily="3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engXian" panose="02010600030101010101" pitchFamily="2" charset="-122"/>
      <p:regular r:id="rId30"/>
      <p:bold r:id="rId31"/>
    </p:embeddedFont>
    <p:embeddedFont>
      <p:font typeface="微軟正黑體" panose="020B0604030504040204" pitchFamily="34" charset="-120"/>
      <p:regular r:id="rId32"/>
      <p:bold r:id="rId33"/>
    </p:embeddedFont>
    <p:embeddedFont>
      <p:font typeface="微軟正黑體" panose="020B0604030504040204" pitchFamily="34" charset="-120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007"/>
    <a:srgbClr val="228EB0"/>
    <a:srgbClr val="123740"/>
    <a:srgbClr val="FF8029"/>
    <a:srgbClr val="A02C15"/>
    <a:srgbClr val="2C777A"/>
    <a:srgbClr val="3CA3A0"/>
    <a:srgbClr val="999999"/>
    <a:srgbClr val="525B58"/>
    <a:srgbClr val="FF6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054D2-5886-41EE-8B97-58A1C9DB8809}" v="235" dt="2018-11-26T10:28:24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7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h Hau Chang" userId="3aa81c2f3d0ef6f6" providerId="LiveId" clId="{1DD054D2-5886-41EE-8B97-58A1C9DB8809}"/>
    <pc:docChg chg="undo custSel addSld delSld modSld sldOrd">
      <pc:chgData name="Chih Hau Chang" userId="3aa81c2f3d0ef6f6" providerId="LiveId" clId="{1DD054D2-5886-41EE-8B97-58A1C9DB8809}" dt="2018-11-29T03:20:41.942" v="3726"/>
      <pc:docMkLst>
        <pc:docMk/>
      </pc:docMkLst>
      <pc:sldChg chg="addSp modSp modAnim">
        <pc:chgData name="Chih Hau Chang" userId="3aa81c2f3d0ef6f6" providerId="LiveId" clId="{1DD054D2-5886-41EE-8B97-58A1C9DB8809}" dt="2018-11-26T07:42:46.542" v="117" actId="1076"/>
        <pc:sldMkLst>
          <pc:docMk/>
          <pc:sldMk cId="2626048714" sldId="283"/>
        </pc:sldMkLst>
        <pc:spChg chg="add mod">
          <ac:chgData name="Chih Hau Chang" userId="3aa81c2f3d0ef6f6" providerId="LiveId" clId="{1DD054D2-5886-41EE-8B97-58A1C9DB8809}" dt="2018-11-26T07:42:34.278" v="115" actId="207"/>
          <ac:spMkLst>
            <pc:docMk/>
            <pc:sldMk cId="2626048714" sldId="283"/>
            <ac:spMk id="2" creationId="{4BD260DD-41D6-453B-89B9-231EC25230EA}"/>
          </ac:spMkLst>
        </pc:spChg>
        <pc:grpChg chg="mod">
          <ac:chgData name="Chih Hau Chang" userId="3aa81c2f3d0ef6f6" providerId="LiveId" clId="{1DD054D2-5886-41EE-8B97-58A1C9DB8809}" dt="2018-11-26T07:42:46.542" v="117" actId="1076"/>
          <ac:grpSpMkLst>
            <pc:docMk/>
            <pc:sldMk cId="2626048714" sldId="283"/>
            <ac:grpSpMk id="16" creationId="{A37EBA97-64D1-4796-BC00-AF5AB1F2E017}"/>
          </ac:grpSpMkLst>
        </pc:grpChg>
      </pc:sldChg>
      <pc:sldChg chg="addSp modSp modAnim">
        <pc:chgData name="Chih Hau Chang" userId="3aa81c2f3d0ef6f6" providerId="LiveId" clId="{1DD054D2-5886-41EE-8B97-58A1C9DB8809}" dt="2018-11-29T03:20:41.942" v="3726"/>
        <pc:sldMkLst>
          <pc:docMk/>
          <pc:sldMk cId="726954241" sldId="285"/>
        </pc:sldMkLst>
        <pc:spChg chg="add mod">
          <ac:chgData name="Chih Hau Chang" userId="3aa81c2f3d0ef6f6" providerId="LiveId" clId="{1DD054D2-5886-41EE-8B97-58A1C9DB8809}" dt="2018-11-29T03:20:41.942" v="3726"/>
          <ac:spMkLst>
            <pc:docMk/>
            <pc:sldMk cId="726954241" sldId="285"/>
            <ac:spMk id="4" creationId="{08AF4426-1E4B-43C9-B972-5BC884A2E007}"/>
          </ac:spMkLst>
        </pc:spChg>
        <pc:grpChg chg="mod">
          <ac:chgData name="Chih Hau Chang" userId="3aa81c2f3d0ef6f6" providerId="LiveId" clId="{1DD054D2-5886-41EE-8B97-58A1C9DB8809}" dt="2018-11-29T03:17:14.014" v="3593" actId="1076"/>
          <ac:grpSpMkLst>
            <pc:docMk/>
            <pc:sldMk cId="726954241" sldId="285"/>
            <ac:grpSpMk id="10" creationId="{7300C8C6-CBA5-40C5-BD50-298620ED154E}"/>
          </ac:grpSpMkLst>
        </pc:grpChg>
      </pc:sldChg>
      <pc:sldChg chg="modAnim">
        <pc:chgData name="Chih Hau Chang" userId="3aa81c2f3d0ef6f6" providerId="LiveId" clId="{1DD054D2-5886-41EE-8B97-58A1C9DB8809}" dt="2018-11-27T07:11:20.720" v="2856"/>
        <pc:sldMkLst>
          <pc:docMk/>
          <pc:sldMk cId="3822205801" sldId="286"/>
        </pc:sldMkLst>
      </pc:sldChg>
      <pc:sldChg chg="modSp modAnim">
        <pc:chgData name="Chih Hau Chang" userId="3aa81c2f3d0ef6f6" providerId="LiveId" clId="{1DD054D2-5886-41EE-8B97-58A1C9DB8809}" dt="2018-11-29T02:08:29.582" v="3192" actId="14100"/>
        <pc:sldMkLst>
          <pc:docMk/>
          <pc:sldMk cId="603712222" sldId="287"/>
        </pc:sldMkLst>
        <pc:spChg chg="mod">
          <ac:chgData name="Chih Hau Chang" userId="3aa81c2f3d0ef6f6" providerId="LiveId" clId="{1DD054D2-5886-41EE-8B97-58A1C9DB8809}" dt="2018-11-29T02:07:47.323" v="3189" actId="1076"/>
          <ac:spMkLst>
            <pc:docMk/>
            <pc:sldMk cId="603712222" sldId="287"/>
            <ac:spMk id="3" creationId="{00000000-0000-0000-0000-000000000000}"/>
          </ac:spMkLst>
        </pc:spChg>
        <pc:spChg chg="mod ord">
          <ac:chgData name="Chih Hau Chang" userId="3aa81c2f3d0ef6f6" providerId="LiveId" clId="{1DD054D2-5886-41EE-8B97-58A1C9DB8809}" dt="2018-11-29T01:53:20.371" v="2928" actId="171"/>
          <ac:spMkLst>
            <pc:docMk/>
            <pc:sldMk cId="603712222" sldId="287"/>
            <ac:spMk id="5" creationId="{00000000-0000-0000-0000-000000000000}"/>
          </ac:spMkLst>
        </pc:spChg>
        <pc:spChg chg="ord">
          <ac:chgData name="Chih Hau Chang" userId="3aa81c2f3d0ef6f6" providerId="LiveId" clId="{1DD054D2-5886-41EE-8B97-58A1C9DB8809}" dt="2018-11-29T01:53:32.503" v="2929" actId="167"/>
          <ac:spMkLst>
            <pc:docMk/>
            <pc:sldMk cId="603712222" sldId="287"/>
            <ac:spMk id="9" creationId="{00000000-0000-0000-0000-000000000000}"/>
          </ac:spMkLst>
        </pc:spChg>
        <pc:spChg chg="mod">
          <ac:chgData name="Chih Hau Chang" userId="3aa81c2f3d0ef6f6" providerId="LiveId" clId="{1DD054D2-5886-41EE-8B97-58A1C9DB8809}" dt="2018-11-29T02:06:09.398" v="3186"/>
          <ac:spMkLst>
            <pc:docMk/>
            <pc:sldMk cId="603712222" sldId="287"/>
            <ac:spMk id="15" creationId="{00000000-0000-0000-0000-000000000000}"/>
          </ac:spMkLst>
        </pc:spChg>
        <pc:spChg chg="mod">
          <ac:chgData name="Chih Hau Chang" userId="3aa81c2f3d0ef6f6" providerId="LiveId" clId="{1DD054D2-5886-41EE-8B97-58A1C9DB8809}" dt="2018-11-29T01:54:05.197" v="3004" actId="14100"/>
          <ac:spMkLst>
            <pc:docMk/>
            <pc:sldMk cId="603712222" sldId="287"/>
            <ac:spMk id="20" creationId="{728311EF-32DA-4930-88AA-739A527213E4}"/>
          </ac:spMkLst>
        </pc:spChg>
        <pc:grpChg chg="mod">
          <ac:chgData name="Chih Hau Chang" userId="3aa81c2f3d0ef6f6" providerId="LiveId" clId="{1DD054D2-5886-41EE-8B97-58A1C9DB8809}" dt="2018-11-29T02:08:29.582" v="3192" actId="14100"/>
          <ac:grpSpMkLst>
            <pc:docMk/>
            <pc:sldMk cId="603712222" sldId="287"/>
            <ac:grpSpMk id="39" creationId="{34B3B6CE-0FE5-419A-8D24-AC37BF4B2EAB}"/>
          </ac:grpSpMkLst>
        </pc:grpChg>
        <pc:picChg chg="mod modCrop">
          <ac:chgData name="Chih Hau Chang" userId="3aa81c2f3d0ef6f6" providerId="LiveId" clId="{1DD054D2-5886-41EE-8B97-58A1C9DB8809}" dt="2018-11-29T02:07:38.987" v="3188" actId="208"/>
          <ac:picMkLst>
            <pc:docMk/>
            <pc:sldMk cId="603712222" sldId="287"/>
            <ac:picMk id="7" creationId="{00000000-0000-0000-0000-000000000000}"/>
          </ac:picMkLst>
        </pc:picChg>
        <pc:cxnChg chg="mod">
          <ac:chgData name="Chih Hau Chang" userId="3aa81c2f3d0ef6f6" providerId="LiveId" clId="{1DD054D2-5886-41EE-8B97-58A1C9DB8809}" dt="2018-11-29T02:05:53.228" v="3128" actId="1076"/>
          <ac:cxnSpMkLst>
            <pc:docMk/>
            <pc:sldMk cId="603712222" sldId="287"/>
            <ac:cxnSpMk id="18" creationId="{00000000-0000-0000-0000-000000000000}"/>
          </ac:cxnSpMkLst>
        </pc:cxnChg>
      </pc:sldChg>
      <pc:sldChg chg="modAnim">
        <pc:chgData name="Chih Hau Chang" userId="3aa81c2f3d0ef6f6" providerId="LiveId" clId="{1DD054D2-5886-41EE-8B97-58A1C9DB8809}" dt="2018-11-27T07:14:05.291" v="2894"/>
        <pc:sldMkLst>
          <pc:docMk/>
          <pc:sldMk cId="1830737903" sldId="288"/>
        </pc:sldMkLst>
      </pc:sldChg>
      <pc:sldChg chg="del">
        <pc:chgData name="Chih Hau Chang" userId="3aa81c2f3d0ef6f6" providerId="LiveId" clId="{1DD054D2-5886-41EE-8B97-58A1C9DB8809}" dt="2018-11-29T02:00:27.788" v="3006" actId="2696"/>
        <pc:sldMkLst>
          <pc:docMk/>
          <pc:sldMk cId="944299331" sldId="294"/>
        </pc:sldMkLst>
      </pc:sldChg>
      <pc:sldChg chg="addSp delSp modSp modAnim">
        <pc:chgData name="Chih Hau Chang" userId="3aa81c2f3d0ef6f6" providerId="LiveId" clId="{1DD054D2-5886-41EE-8B97-58A1C9DB8809}" dt="2018-11-27T07:00:10.311" v="2814"/>
        <pc:sldMkLst>
          <pc:docMk/>
          <pc:sldMk cId="649969274" sldId="295"/>
        </pc:sldMkLst>
        <pc:spChg chg="del">
          <ac:chgData name="Chih Hau Chang" userId="3aa81c2f3d0ef6f6" providerId="LiveId" clId="{1DD054D2-5886-41EE-8B97-58A1C9DB8809}" dt="2018-11-26T07:45:12.008" v="121" actId="478"/>
          <ac:spMkLst>
            <pc:docMk/>
            <pc:sldMk cId="649969274" sldId="295"/>
            <ac:spMk id="2" creationId="{30B80A50-1EEC-4DFC-B28D-EA7B574749C1}"/>
          </ac:spMkLst>
        </pc:spChg>
        <pc:spChg chg="del">
          <ac:chgData name="Chih Hau Chang" userId="3aa81c2f3d0ef6f6" providerId="LiveId" clId="{1DD054D2-5886-41EE-8B97-58A1C9DB8809}" dt="2018-11-26T07:45:14.163" v="122" actId="478"/>
          <ac:spMkLst>
            <pc:docMk/>
            <pc:sldMk cId="649969274" sldId="295"/>
            <ac:spMk id="19" creationId="{E2BF14D6-1477-4C25-9D0A-532920795F96}"/>
          </ac:spMkLst>
        </pc:spChg>
        <pc:spChg chg="add mod">
          <ac:chgData name="Chih Hau Chang" userId="3aa81c2f3d0ef6f6" providerId="LiveId" clId="{1DD054D2-5886-41EE-8B97-58A1C9DB8809}" dt="2018-11-26T10:38:59.842" v="1887" actId="1076"/>
          <ac:spMkLst>
            <pc:docMk/>
            <pc:sldMk cId="649969274" sldId="295"/>
            <ac:spMk id="22" creationId="{8133E1D3-F80F-49A2-B3F7-CA2CFA0E05F5}"/>
          </ac:spMkLst>
        </pc:spChg>
        <pc:spChg chg="add mod">
          <ac:chgData name="Chih Hau Chang" userId="3aa81c2f3d0ef6f6" providerId="LiveId" clId="{1DD054D2-5886-41EE-8B97-58A1C9DB8809}" dt="2018-11-27T06:59:44.718" v="2803" actId="164"/>
          <ac:spMkLst>
            <pc:docMk/>
            <pc:sldMk cId="649969274" sldId="295"/>
            <ac:spMk id="24" creationId="{37F9404F-E6D8-4625-B7EF-5F8DF5169A5F}"/>
          </ac:spMkLst>
        </pc:spChg>
        <pc:spChg chg="add mod">
          <ac:chgData name="Chih Hau Chang" userId="3aa81c2f3d0ef6f6" providerId="LiveId" clId="{1DD054D2-5886-41EE-8B97-58A1C9DB8809}" dt="2018-11-27T06:59:44.718" v="2803" actId="164"/>
          <ac:spMkLst>
            <pc:docMk/>
            <pc:sldMk cId="649969274" sldId="295"/>
            <ac:spMk id="25" creationId="{A8A83C62-46C0-4FB2-A710-93F063CBF241}"/>
          </ac:spMkLst>
        </pc:spChg>
        <pc:spChg chg="add mod">
          <ac:chgData name="Chih Hau Chang" userId="3aa81c2f3d0ef6f6" providerId="LiveId" clId="{1DD054D2-5886-41EE-8B97-58A1C9DB8809}" dt="2018-11-26T10:38:59.842" v="1887" actId="1076"/>
          <ac:spMkLst>
            <pc:docMk/>
            <pc:sldMk cId="649969274" sldId="295"/>
            <ac:spMk id="29" creationId="{3B1BBB70-EAA3-4D67-8108-57BE0E1D8242}"/>
          </ac:spMkLst>
        </pc:spChg>
        <pc:spChg chg="add mod">
          <ac:chgData name="Chih Hau Chang" userId="3aa81c2f3d0ef6f6" providerId="LiveId" clId="{1DD054D2-5886-41EE-8B97-58A1C9DB8809}" dt="2018-11-27T06:59:49.874" v="2804" actId="164"/>
          <ac:spMkLst>
            <pc:docMk/>
            <pc:sldMk cId="649969274" sldId="295"/>
            <ac:spMk id="35" creationId="{B55A8D28-AB10-47CA-95F8-01F51CE47B85}"/>
          </ac:spMkLst>
        </pc:spChg>
        <pc:spChg chg="add mod">
          <ac:chgData name="Chih Hau Chang" userId="3aa81c2f3d0ef6f6" providerId="LiveId" clId="{1DD054D2-5886-41EE-8B97-58A1C9DB8809}" dt="2018-11-27T06:59:49.874" v="2804" actId="164"/>
          <ac:spMkLst>
            <pc:docMk/>
            <pc:sldMk cId="649969274" sldId="295"/>
            <ac:spMk id="39" creationId="{083A15F8-2828-4A75-B1EA-D1D3048ED4B9}"/>
          </ac:spMkLst>
        </pc:spChg>
        <pc:grpChg chg="add mod">
          <ac:chgData name="Chih Hau Chang" userId="3aa81c2f3d0ef6f6" providerId="LiveId" clId="{1DD054D2-5886-41EE-8B97-58A1C9DB8809}" dt="2018-11-27T06:59:44.718" v="2803" actId="164"/>
          <ac:grpSpMkLst>
            <pc:docMk/>
            <pc:sldMk cId="649969274" sldId="295"/>
            <ac:grpSpMk id="2" creationId="{E00A8A66-D390-4D86-AECB-E6102240EB0F}"/>
          </ac:grpSpMkLst>
        </pc:grpChg>
        <pc:grpChg chg="add mod">
          <ac:chgData name="Chih Hau Chang" userId="3aa81c2f3d0ef6f6" providerId="LiveId" clId="{1DD054D2-5886-41EE-8B97-58A1C9DB8809}" dt="2018-11-27T06:59:49.874" v="2804" actId="164"/>
          <ac:grpSpMkLst>
            <pc:docMk/>
            <pc:sldMk cId="649969274" sldId="295"/>
            <ac:grpSpMk id="3" creationId="{5C9918FB-24D2-4300-B659-2C519392E95E}"/>
          </ac:grpSpMkLst>
        </pc:grpChg>
        <pc:graphicFrameChg chg="del">
          <ac:chgData name="Chih Hau Chang" userId="3aa81c2f3d0ef6f6" providerId="LiveId" clId="{1DD054D2-5886-41EE-8B97-58A1C9DB8809}" dt="2018-11-26T07:45:12.008" v="121" actId="478"/>
          <ac:graphicFrameMkLst>
            <pc:docMk/>
            <pc:sldMk cId="649969274" sldId="295"/>
            <ac:graphicFrameMk id="3" creationId="{2CAE31B5-5F70-4A10-A67F-3E31D6272E30}"/>
          </ac:graphicFrameMkLst>
        </pc:graphicFrameChg>
        <pc:picChg chg="del">
          <ac:chgData name="Chih Hau Chang" userId="3aa81c2f3d0ef6f6" providerId="LiveId" clId="{1DD054D2-5886-41EE-8B97-58A1C9DB8809}" dt="2018-11-26T07:45:12.008" v="121" actId="478"/>
          <ac:picMkLst>
            <pc:docMk/>
            <pc:sldMk cId="649969274" sldId="295"/>
            <ac:picMk id="7" creationId="{C537330B-4FDF-4A64-B312-5B92839F4DAA}"/>
          </ac:picMkLst>
        </pc:picChg>
        <pc:picChg chg="del">
          <ac:chgData name="Chih Hau Chang" userId="3aa81c2f3d0ef6f6" providerId="LiveId" clId="{1DD054D2-5886-41EE-8B97-58A1C9DB8809}" dt="2018-11-26T07:45:12.008" v="121" actId="478"/>
          <ac:picMkLst>
            <pc:docMk/>
            <pc:sldMk cId="649969274" sldId="295"/>
            <ac:picMk id="8" creationId="{73F19574-BBB9-45A5-8B5E-0EC5FC73E2A7}"/>
          </ac:picMkLst>
        </pc:picChg>
        <pc:picChg chg="del">
          <ac:chgData name="Chih Hau Chang" userId="3aa81c2f3d0ef6f6" providerId="LiveId" clId="{1DD054D2-5886-41EE-8B97-58A1C9DB8809}" dt="2018-11-26T07:45:12.008" v="121" actId="478"/>
          <ac:picMkLst>
            <pc:docMk/>
            <pc:sldMk cId="649969274" sldId="295"/>
            <ac:picMk id="9" creationId="{2132DFC8-028D-4C0F-AEDA-D5BCD238300E}"/>
          </ac:picMkLst>
        </pc:picChg>
        <pc:picChg chg="del">
          <ac:chgData name="Chih Hau Chang" userId="3aa81c2f3d0ef6f6" providerId="LiveId" clId="{1DD054D2-5886-41EE-8B97-58A1C9DB8809}" dt="2018-11-26T07:45:12.008" v="121" actId="478"/>
          <ac:picMkLst>
            <pc:docMk/>
            <pc:sldMk cId="649969274" sldId="295"/>
            <ac:picMk id="10" creationId="{B21FC09D-A4DF-407A-9757-F658A192DD86}"/>
          </ac:picMkLst>
        </pc:picChg>
        <pc:picChg chg="add mod">
          <ac:chgData name="Chih Hau Chang" userId="3aa81c2f3d0ef6f6" providerId="LiveId" clId="{1DD054D2-5886-41EE-8B97-58A1C9DB8809}" dt="2018-11-27T06:59:44.718" v="2803" actId="164"/>
          <ac:picMkLst>
            <pc:docMk/>
            <pc:sldMk cId="649969274" sldId="295"/>
            <ac:picMk id="17" creationId="{8C586DC1-FCC3-4959-9F79-53ADA303804A}"/>
          </ac:picMkLst>
        </pc:picChg>
        <pc:picChg chg="add mod">
          <ac:chgData name="Chih Hau Chang" userId="3aa81c2f3d0ef6f6" providerId="LiveId" clId="{1DD054D2-5886-41EE-8B97-58A1C9DB8809}" dt="2018-11-27T06:59:44.718" v="2803" actId="164"/>
          <ac:picMkLst>
            <pc:docMk/>
            <pc:sldMk cId="649969274" sldId="295"/>
            <ac:picMk id="21" creationId="{0B22B0CE-94B6-4271-BA18-0EA2EE56CD64}"/>
          </ac:picMkLst>
        </pc:picChg>
        <pc:picChg chg="add mod">
          <ac:chgData name="Chih Hau Chang" userId="3aa81c2f3d0ef6f6" providerId="LiveId" clId="{1DD054D2-5886-41EE-8B97-58A1C9DB8809}" dt="2018-11-26T10:38:59.842" v="1887" actId="1076"/>
          <ac:picMkLst>
            <pc:docMk/>
            <pc:sldMk cId="649969274" sldId="295"/>
            <ac:picMk id="23" creationId="{02E8195B-B734-4C36-BF23-70012FB9C0BE}"/>
          </ac:picMkLst>
        </pc:picChg>
        <pc:picChg chg="add mod">
          <ac:chgData name="Chih Hau Chang" userId="3aa81c2f3d0ef6f6" providerId="LiveId" clId="{1DD054D2-5886-41EE-8B97-58A1C9DB8809}" dt="2018-11-26T10:38:59.842" v="1887" actId="1076"/>
          <ac:picMkLst>
            <pc:docMk/>
            <pc:sldMk cId="649969274" sldId="295"/>
            <ac:picMk id="30" creationId="{9B5F6C45-D141-44B8-BC5A-2CF31AC0DA2E}"/>
          </ac:picMkLst>
        </pc:picChg>
        <pc:picChg chg="add mod">
          <ac:chgData name="Chih Hau Chang" userId="3aa81c2f3d0ef6f6" providerId="LiveId" clId="{1DD054D2-5886-41EE-8B97-58A1C9DB8809}" dt="2018-11-27T06:59:49.874" v="2804" actId="164"/>
          <ac:picMkLst>
            <pc:docMk/>
            <pc:sldMk cId="649969274" sldId="295"/>
            <ac:picMk id="32" creationId="{EB254D7E-5897-4633-8CD5-514E5819DCCF}"/>
          </ac:picMkLst>
        </pc:picChg>
        <pc:picChg chg="add del mod">
          <ac:chgData name="Chih Hau Chang" userId="3aa81c2f3d0ef6f6" providerId="LiveId" clId="{1DD054D2-5886-41EE-8B97-58A1C9DB8809}" dt="2018-11-26T09:27:23.680" v="869" actId="478"/>
          <ac:picMkLst>
            <pc:docMk/>
            <pc:sldMk cId="649969274" sldId="295"/>
            <ac:picMk id="34" creationId="{B9D05E64-6EB7-4F87-9893-CB77733FFCB5}"/>
          </ac:picMkLst>
        </pc:picChg>
        <pc:picChg chg="add mod">
          <ac:chgData name="Chih Hau Chang" userId="3aa81c2f3d0ef6f6" providerId="LiveId" clId="{1DD054D2-5886-41EE-8B97-58A1C9DB8809}" dt="2018-11-27T06:59:49.874" v="2804" actId="164"/>
          <ac:picMkLst>
            <pc:docMk/>
            <pc:sldMk cId="649969274" sldId="295"/>
            <ac:picMk id="41" creationId="{27A52E60-4EDA-401B-9C99-6759FE81687E}"/>
          </ac:picMkLst>
        </pc:picChg>
        <pc:cxnChg chg="del">
          <ac:chgData name="Chih Hau Chang" userId="3aa81c2f3d0ef6f6" providerId="LiveId" clId="{1DD054D2-5886-41EE-8B97-58A1C9DB8809}" dt="2018-11-26T07:45:12.008" v="121" actId="478"/>
          <ac:cxnSpMkLst>
            <pc:docMk/>
            <pc:sldMk cId="649969274" sldId="295"/>
            <ac:cxnSpMk id="4" creationId="{67A6C047-A2B8-4DE3-8F08-E805FF4BE416}"/>
          </ac:cxnSpMkLst>
        </pc:cxnChg>
        <pc:cxnChg chg="del">
          <ac:chgData name="Chih Hau Chang" userId="3aa81c2f3d0ef6f6" providerId="LiveId" clId="{1DD054D2-5886-41EE-8B97-58A1C9DB8809}" dt="2018-11-26T07:45:12.008" v="121" actId="478"/>
          <ac:cxnSpMkLst>
            <pc:docMk/>
            <pc:sldMk cId="649969274" sldId="295"/>
            <ac:cxnSpMk id="5" creationId="{EF8D2C6B-EEE6-486A-A19E-15840760E194}"/>
          </ac:cxnSpMkLst>
        </pc:cxnChg>
        <pc:cxnChg chg="del">
          <ac:chgData name="Chih Hau Chang" userId="3aa81c2f3d0ef6f6" providerId="LiveId" clId="{1DD054D2-5886-41EE-8B97-58A1C9DB8809}" dt="2018-11-26T07:45:12.008" v="121" actId="478"/>
          <ac:cxnSpMkLst>
            <pc:docMk/>
            <pc:sldMk cId="649969274" sldId="295"/>
            <ac:cxnSpMk id="6" creationId="{4CC039A7-7283-4D07-A3C6-6F2B48E73EB8}"/>
          </ac:cxnSpMkLst>
        </pc:cxnChg>
        <pc:cxnChg chg="add mod">
          <ac:chgData name="Chih Hau Chang" userId="3aa81c2f3d0ef6f6" providerId="LiveId" clId="{1DD054D2-5886-41EE-8B97-58A1C9DB8809}" dt="2018-11-27T06:59:44.718" v="2803" actId="164"/>
          <ac:cxnSpMkLst>
            <pc:docMk/>
            <pc:sldMk cId="649969274" sldId="295"/>
            <ac:cxnSpMk id="26" creationId="{F0D57A70-AA30-4664-A7B2-416FF6A6ED1B}"/>
          </ac:cxnSpMkLst>
        </pc:cxnChg>
        <pc:cxnChg chg="add mod">
          <ac:chgData name="Chih Hau Chang" userId="3aa81c2f3d0ef6f6" providerId="LiveId" clId="{1DD054D2-5886-41EE-8B97-58A1C9DB8809}" dt="2018-11-27T06:59:49.874" v="2804" actId="164"/>
          <ac:cxnSpMkLst>
            <pc:docMk/>
            <pc:sldMk cId="649969274" sldId="295"/>
            <ac:cxnSpMk id="36" creationId="{E6A54899-5240-4416-8108-094113D9CD24}"/>
          </ac:cxnSpMkLst>
        </pc:cxnChg>
      </pc:sldChg>
      <pc:sldChg chg="addSp modSp modAnim">
        <pc:chgData name="Chih Hau Chang" userId="3aa81c2f3d0ef6f6" providerId="LiveId" clId="{1DD054D2-5886-41EE-8B97-58A1C9DB8809}" dt="2018-11-27T07:04:07.422" v="2839"/>
        <pc:sldMkLst>
          <pc:docMk/>
          <pc:sldMk cId="2340489601" sldId="297"/>
        </pc:sldMkLst>
        <pc:spChg chg="mod">
          <ac:chgData name="Chih Hau Chang" userId="3aa81c2f3d0ef6f6" providerId="LiveId" clId="{1DD054D2-5886-41EE-8B97-58A1C9DB8809}" dt="2018-11-27T07:02:44.571" v="2829" actId="164"/>
          <ac:spMkLst>
            <pc:docMk/>
            <pc:sldMk cId="2340489601" sldId="297"/>
            <ac:spMk id="18" creationId="{EC10A5D7-D15B-4D63-9313-05074B0F3CC9}"/>
          </ac:spMkLst>
        </pc:spChg>
        <pc:spChg chg="mod">
          <ac:chgData name="Chih Hau Chang" userId="3aa81c2f3d0ef6f6" providerId="LiveId" clId="{1DD054D2-5886-41EE-8B97-58A1C9DB8809}" dt="2018-11-27T07:02:50.128" v="2830" actId="164"/>
          <ac:spMkLst>
            <pc:docMk/>
            <pc:sldMk cId="2340489601" sldId="297"/>
            <ac:spMk id="37" creationId="{BFE3B6F8-8707-40BB-860E-595121AC8521}"/>
          </ac:spMkLst>
        </pc:spChg>
        <pc:spChg chg="mod">
          <ac:chgData name="Chih Hau Chang" userId="3aa81c2f3d0ef6f6" providerId="LiveId" clId="{1DD054D2-5886-41EE-8B97-58A1C9DB8809}" dt="2018-11-27T07:02:44.571" v="2829" actId="164"/>
          <ac:spMkLst>
            <pc:docMk/>
            <pc:sldMk cId="2340489601" sldId="297"/>
            <ac:spMk id="48" creationId="{2334C1DD-23D8-4AB1-9FD5-E360EBD70D79}"/>
          </ac:spMkLst>
        </pc:spChg>
        <pc:grpChg chg="add mod">
          <ac:chgData name="Chih Hau Chang" userId="3aa81c2f3d0ef6f6" providerId="LiveId" clId="{1DD054D2-5886-41EE-8B97-58A1C9DB8809}" dt="2018-11-27T07:02:44.571" v="2829" actId="164"/>
          <ac:grpSpMkLst>
            <pc:docMk/>
            <pc:sldMk cId="2340489601" sldId="297"/>
            <ac:grpSpMk id="2" creationId="{5753A19D-AAB8-442C-B03D-1C58557DA6E8}"/>
          </ac:grpSpMkLst>
        </pc:grpChg>
        <pc:grpChg chg="add mod">
          <ac:chgData name="Chih Hau Chang" userId="3aa81c2f3d0ef6f6" providerId="LiveId" clId="{1DD054D2-5886-41EE-8B97-58A1C9DB8809}" dt="2018-11-27T07:02:50.128" v="2830" actId="164"/>
          <ac:grpSpMkLst>
            <pc:docMk/>
            <pc:sldMk cId="2340489601" sldId="297"/>
            <ac:grpSpMk id="8" creationId="{8F9C4F09-6182-4F56-85C0-E0678991447B}"/>
          </ac:grpSpMkLst>
        </pc:grp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3" creationId="{1EC62422-A62E-4940-BEE3-A8E415DEC8F1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5" creationId="{6A968BA1-B9D9-46F5-880D-5C1CAB20A954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6" creationId="{907376A7-F40B-4A36-B5E4-618FC57532A1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10" creationId="{C6D4669F-1C72-4C24-842A-58EDA00818B8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15" creationId="{A0DBA02F-ED1A-4CDC-AB1C-BF40130AF7FE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17" creationId="{74985F46-B27F-4C97-866C-4DFE60F9AD6F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20" creationId="{1A48709D-6714-47FC-808F-8DD2154BCC80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27" creationId="{978D3C9E-ECAA-4F0F-AC06-977F913D42A4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29" creationId="{10D0E4B4-29D0-4AF6-8713-C7584C0A2931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30" creationId="{5AD72748-788B-4D9D-BD50-B8BE89F0BD88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32" creationId="{EDFC2784-EBFA-43E7-9455-7B35C52E4BF1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33" creationId="{E6B381C9-CAA6-4EF9-A0A5-EEC36B3E3B44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34" creationId="{4AA99BF9-2BD0-47FB-8609-6A00D720015A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35" creationId="{10980B83-EF87-4605-AEE3-8589B7ABDC63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38" creationId="{430E898D-50B2-4BDD-B20E-DD156BEA14BE}"/>
          </ac:picMkLst>
        </pc:picChg>
        <pc:picChg chg="mod">
          <ac:chgData name="Chih Hau Chang" userId="3aa81c2f3d0ef6f6" providerId="LiveId" clId="{1DD054D2-5886-41EE-8B97-58A1C9DB8809}" dt="2018-11-27T07:02:50.128" v="2830" actId="164"/>
          <ac:picMkLst>
            <pc:docMk/>
            <pc:sldMk cId="2340489601" sldId="297"/>
            <ac:picMk id="39" creationId="{16B4F357-60B8-4FD4-B4B7-A04FA26327DD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42" creationId="{20813B98-C698-4A5C-ADC7-826F1F6F97B5}"/>
          </ac:picMkLst>
        </pc:picChg>
        <pc:picChg chg="mod">
          <ac:chgData name="Chih Hau Chang" userId="3aa81c2f3d0ef6f6" providerId="LiveId" clId="{1DD054D2-5886-41EE-8B97-58A1C9DB8809}" dt="2018-11-27T07:02:44.571" v="2829" actId="164"/>
          <ac:picMkLst>
            <pc:docMk/>
            <pc:sldMk cId="2340489601" sldId="297"/>
            <ac:picMk id="47" creationId="{76BAAE55-FF88-4808-84B3-070ACDA6919F}"/>
          </ac:picMkLst>
        </pc:picChg>
      </pc:sldChg>
      <pc:sldChg chg="addSp delSp modSp add modAnim">
        <pc:chgData name="Chih Hau Chang" userId="3aa81c2f3d0ef6f6" providerId="LiveId" clId="{1DD054D2-5886-41EE-8B97-58A1C9DB8809}" dt="2018-11-27T07:17:25.557" v="2902"/>
        <pc:sldMkLst>
          <pc:docMk/>
          <pc:sldMk cId="28391125" sldId="299"/>
        </pc:sldMkLst>
        <pc:spChg chg="mod">
          <ac:chgData name="Chih Hau Chang" userId="3aa81c2f3d0ef6f6" providerId="LiveId" clId="{1DD054D2-5886-41EE-8B97-58A1C9DB8809}" dt="2018-11-26T10:39:48.912" v="1914"/>
          <ac:spMkLst>
            <pc:docMk/>
            <pc:sldMk cId="28391125" sldId="299"/>
            <ac:spMk id="22" creationId="{8133E1D3-F80F-49A2-B3F7-CA2CFA0E05F5}"/>
          </ac:spMkLst>
        </pc:spChg>
        <pc:spChg chg="mod topLvl">
          <ac:chgData name="Chih Hau Chang" userId="3aa81c2f3d0ef6f6" providerId="LiveId" clId="{1DD054D2-5886-41EE-8B97-58A1C9DB8809}" dt="2018-11-27T07:16:32.281" v="2897" actId="164"/>
          <ac:spMkLst>
            <pc:docMk/>
            <pc:sldMk cId="28391125" sldId="299"/>
            <ac:spMk id="24" creationId="{37F9404F-E6D8-4625-B7EF-5F8DF5169A5F}"/>
          </ac:spMkLst>
        </pc:spChg>
        <pc:spChg chg="mod topLvl">
          <ac:chgData name="Chih Hau Chang" userId="3aa81c2f3d0ef6f6" providerId="LiveId" clId="{1DD054D2-5886-41EE-8B97-58A1C9DB8809}" dt="2018-11-27T07:16:32.281" v="2897" actId="164"/>
          <ac:spMkLst>
            <pc:docMk/>
            <pc:sldMk cId="28391125" sldId="299"/>
            <ac:spMk id="25" creationId="{A8A83C62-46C0-4FB2-A710-93F063CBF241}"/>
          </ac:spMkLst>
        </pc:spChg>
        <pc:spChg chg="mod">
          <ac:chgData name="Chih Hau Chang" userId="3aa81c2f3d0ef6f6" providerId="LiveId" clId="{1DD054D2-5886-41EE-8B97-58A1C9DB8809}" dt="2018-11-26T10:40:00.884" v="1957"/>
          <ac:spMkLst>
            <pc:docMk/>
            <pc:sldMk cId="28391125" sldId="299"/>
            <ac:spMk id="29" creationId="{3B1BBB70-EAA3-4D67-8108-57BE0E1D8242}"/>
          </ac:spMkLst>
        </pc:spChg>
        <pc:spChg chg="mod topLvl">
          <ac:chgData name="Chih Hau Chang" userId="3aa81c2f3d0ef6f6" providerId="LiveId" clId="{1DD054D2-5886-41EE-8B97-58A1C9DB8809}" dt="2018-11-27T07:16:38.391" v="2898" actId="164"/>
          <ac:spMkLst>
            <pc:docMk/>
            <pc:sldMk cId="28391125" sldId="299"/>
            <ac:spMk id="35" creationId="{B55A8D28-AB10-47CA-95F8-01F51CE47B85}"/>
          </ac:spMkLst>
        </pc:spChg>
        <pc:spChg chg="mod topLvl">
          <ac:chgData name="Chih Hau Chang" userId="3aa81c2f3d0ef6f6" providerId="LiveId" clId="{1DD054D2-5886-41EE-8B97-58A1C9DB8809}" dt="2018-11-27T07:16:38.391" v="2898" actId="164"/>
          <ac:spMkLst>
            <pc:docMk/>
            <pc:sldMk cId="28391125" sldId="299"/>
            <ac:spMk id="39" creationId="{083A15F8-2828-4A75-B1EA-D1D3048ED4B9}"/>
          </ac:spMkLst>
        </pc:spChg>
        <pc:grpChg chg="add del mod">
          <ac:chgData name="Chih Hau Chang" userId="3aa81c2f3d0ef6f6" providerId="LiveId" clId="{1DD054D2-5886-41EE-8B97-58A1C9DB8809}" dt="2018-11-27T07:16:24.939" v="2896" actId="165"/>
          <ac:grpSpMkLst>
            <pc:docMk/>
            <pc:sldMk cId="28391125" sldId="299"/>
            <ac:grpSpMk id="53" creationId="{7C554F0D-333B-4EAB-9243-3C1D1B71DBBA}"/>
          </ac:grpSpMkLst>
        </pc:grpChg>
        <pc:grpChg chg="add mod">
          <ac:chgData name="Chih Hau Chang" userId="3aa81c2f3d0ef6f6" providerId="LiveId" clId="{1DD054D2-5886-41EE-8B97-58A1C9DB8809}" dt="2018-11-27T07:16:32.281" v="2897" actId="164"/>
          <ac:grpSpMkLst>
            <pc:docMk/>
            <pc:sldMk cId="28391125" sldId="299"/>
            <ac:grpSpMk id="54" creationId="{11BF9D86-2C6A-4526-885E-479082668461}"/>
          </ac:grpSpMkLst>
        </pc:grpChg>
        <pc:grpChg chg="add mod">
          <ac:chgData name="Chih Hau Chang" userId="3aa81c2f3d0ef6f6" providerId="LiveId" clId="{1DD054D2-5886-41EE-8B97-58A1C9DB8809}" dt="2018-11-27T07:16:38.391" v="2898" actId="164"/>
          <ac:grpSpMkLst>
            <pc:docMk/>
            <pc:sldMk cId="28391125" sldId="299"/>
            <ac:grpSpMk id="55" creationId="{D174AF4A-0229-42F2-B3D6-9DF90812EF31}"/>
          </ac:grpSpMkLst>
        </pc:grpChg>
        <pc:picChg chg="add del mod">
          <ac:chgData name="Chih Hau Chang" userId="3aa81c2f3d0ef6f6" providerId="LiveId" clId="{1DD054D2-5886-41EE-8B97-58A1C9DB8809}" dt="2018-11-26T10:35:03.829" v="1595" actId="478"/>
          <ac:picMkLst>
            <pc:docMk/>
            <pc:sldMk cId="28391125" sldId="299"/>
            <ac:picMk id="3" creationId="{00D5F76D-6A68-415E-B28B-897A3F302FFD}"/>
          </ac:picMkLst>
        </pc:picChg>
        <pc:picChg chg="add del mod">
          <ac:chgData name="Chih Hau Chang" userId="3aa81c2f3d0ef6f6" providerId="LiveId" clId="{1DD054D2-5886-41EE-8B97-58A1C9DB8809}" dt="2018-11-26T10:40:04.250" v="1958" actId="478"/>
          <ac:picMkLst>
            <pc:docMk/>
            <pc:sldMk cId="28391125" sldId="299"/>
            <ac:picMk id="5" creationId="{A970767A-68A5-438D-B2D5-9C7144601884}"/>
          </ac:picMkLst>
        </pc:picChg>
        <pc:picChg chg="add del mod">
          <ac:chgData name="Chih Hau Chang" userId="3aa81c2f3d0ef6f6" providerId="LiveId" clId="{1DD054D2-5886-41EE-8B97-58A1C9DB8809}" dt="2018-11-26T10:40:07.191" v="1959" actId="478"/>
          <ac:picMkLst>
            <pc:docMk/>
            <pc:sldMk cId="28391125" sldId="299"/>
            <ac:picMk id="7" creationId="{39958872-A2BB-4139-B9B3-43281E42E848}"/>
          </ac:picMkLst>
        </pc:picChg>
        <pc:picChg chg="add del mod">
          <ac:chgData name="Chih Hau Chang" userId="3aa81c2f3d0ef6f6" providerId="LiveId" clId="{1DD054D2-5886-41EE-8B97-58A1C9DB8809}" dt="2018-11-26T10:40:07.191" v="1959" actId="478"/>
          <ac:picMkLst>
            <pc:docMk/>
            <pc:sldMk cId="28391125" sldId="299"/>
            <ac:picMk id="9" creationId="{A7529364-450B-4E06-A410-E99A49ACB89D}"/>
          </ac:picMkLst>
        </pc:picChg>
        <pc:picChg chg="add del mod">
          <ac:chgData name="Chih Hau Chang" userId="3aa81c2f3d0ef6f6" providerId="LiveId" clId="{1DD054D2-5886-41EE-8B97-58A1C9DB8809}" dt="2018-11-26T10:40:07.191" v="1959" actId="478"/>
          <ac:picMkLst>
            <pc:docMk/>
            <pc:sldMk cId="28391125" sldId="299"/>
            <ac:picMk id="16" creationId="{9D0894CA-57DA-414A-8A94-8E999DBF39F8}"/>
          </ac:picMkLst>
        </pc:picChg>
        <pc:picChg chg="del">
          <ac:chgData name="Chih Hau Chang" userId="3aa81c2f3d0ef6f6" providerId="LiveId" clId="{1DD054D2-5886-41EE-8B97-58A1C9DB8809}" dt="2018-11-26T10:21:31.727" v="1179" actId="478"/>
          <ac:picMkLst>
            <pc:docMk/>
            <pc:sldMk cId="28391125" sldId="299"/>
            <ac:picMk id="17" creationId="{8C586DC1-FCC3-4959-9F79-53ADA303804A}"/>
          </ac:picMkLst>
        </pc:picChg>
        <pc:picChg chg="add del mod">
          <ac:chgData name="Chih Hau Chang" userId="3aa81c2f3d0ef6f6" providerId="LiveId" clId="{1DD054D2-5886-41EE-8B97-58A1C9DB8809}" dt="2018-11-26T10:40:45.921" v="1971" actId="478"/>
          <ac:picMkLst>
            <pc:docMk/>
            <pc:sldMk cId="28391125" sldId="299"/>
            <ac:picMk id="19" creationId="{FDE942DF-3FB1-47DD-902F-BE2B96D1B1B1}"/>
          </ac:picMkLst>
        </pc:picChg>
        <pc:picChg chg="del">
          <ac:chgData name="Chih Hau Chang" userId="3aa81c2f3d0ef6f6" providerId="LiveId" clId="{1DD054D2-5886-41EE-8B97-58A1C9DB8809}" dt="2018-11-26T10:21:33.147" v="1180" actId="478"/>
          <ac:picMkLst>
            <pc:docMk/>
            <pc:sldMk cId="28391125" sldId="299"/>
            <ac:picMk id="21" creationId="{0B22B0CE-94B6-4271-BA18-0EA2EE56CD64}"/>
          </ac:picMkLst>
        </pc:picChg>
        <pc:picChg chg="del">
          <ac:chgData name="Chih Hau Chang" userId="3aa81c2f3d0ef6f6" providerId="LiveId" clId="{1DD054D2-5886-41EE-8B97-58A1C9DB8809}" dt="2018-11-26T09:29:35.636" v="945" actId="478"/>
          <ac:picMkLst>
            <pc:docMk/>
            <pc:sldMk cId="28391125" sldId="299"/>
            <ac:picMk id="23" creationId="{02E8195B-B734-4C36-BF23-70012FB9C0BE}"/>
          </ac:picMkLst>
        </pc:picChg>
        <pc:picChg chg="add del mod">
          <ac:chgData name="Chih Hau Chang" userId="3aa81c2f3d0ef6f6" providerId="LiveId" clId="{1DD054D2-5886-41EE-8B97-58A1C9DB8809}" dt="2018-11-26T10:40:46.501" v="1972" actId="478"/>
          <ac:picMkLst>
            <pc:docMk/>
            <pc:sldMk cId="28391125" sldId="299"/>
            <ac:picMk id="27" creationId="{C48A31DE-3DAB-4158-8921-ABE56E5C2BA5}"/>
          </ac:picMkLst>
        </pc:picChg>
        <pc:picChg chg="del mod">
          <ac:chgData name="Chih Hau Chang" userId="3aa81c2f3d0ef6f6" providerId="LiveId" clId="{1DD054D2-5886-41EE-8B97-58A1C9DB8809}" dt="2018-11-26T10:32:17.807" v="1397" actId="478"/>
          <ac:picMkLst>
            <pc:docMk/>
            <pc:sldMk cId="28391125" sldId="299"/>
            <ac:picMk id="30" creationId="{9B5F6C45-D141-44B8-BC5A-2CF31AC0DA2E}"/>
          </ac:picMkLst>
        </pc:picChg>
        <pc:picChg chg="add del mod">
          <ac:chgData name="Chih Hau Chang" userId="3aa81c2f3d0ef6f6" providerId="LiveId" clId="{1DD054D2-5886-41EE-8B97-58A1C9DB8809}" dt="2018-11-26T10:40:07.191" v="1959" actId="478"/>
          <ac:picMkLst>
            <pc:docMk/>
            <pc:sldMk cId="28391125" sldId="299"/>
            <ac:picMk id="31" creationId="{0DC5955C-AAE1-4109-9301-660F021E7F11}"/>
          </ac:picMkLst>
        </pc:picChg>
        <pc:picChg chg="del">
          <ac:chgData name="Chih Hau Chang" userId="3aa81c2f3d0ef6f6" providerId="LiveId" clId="{1DD054D2-5886-41EE-8B97-58A1C9DB8809}" dt="2018-11-26T10:31:57.226" v="1367" actId="478"/>
          <ac:picMkLst>
            <pc:docMk/>
            <pc:sldMk cId="28391125" sldId="299"/>
            <ac:picMk id="32" creationId="{EB254D7E-5897-4633-8CD5-514E5819DCCF}"/>
          </ac:picMkLst>
        </pc:picChg>
        <pc:picChg chg="add del mod">
          <ac:chgData name="Chih Hau Chang" userId="3aa81c2f3d0ef6f6" providerId="LiveId" clId="{1DD054D2-5886-41EE-8B97-58A1C9DB8809}" dt="2018-11-26T10:40:43.852" v="1969" actId="478"/>
          <ac:picMkLst>
            <pc:docMk/>
            <pc:sldMk cId="28391125" sldId="299"/>
            <ac:picMk id="34" creationId="{64C52E82-F719-4FB3-AC47-7E8D05A5132D}"/>
          </ac:picMkLst>
        </pc:picChg>
        <pc:picChg chg="add del mod">
          <ac:chgData name="Chih Hau Chang" userId="3aa81c2f3d0ef6f6" providerId="LiveId" clId="{1DD054D2-5886-41EE-8B97-58A1C9DB8809}" dt="2018-11-26T10:40:44.522" v="1970" actId="478"/>
          <ac:picMkLst>
            <pc:docMk/>
            <pc:sldMk cId="28391125" sldId="299"/>
            <ac:picMk id="38" creationId="{731133BD-0BA8-4C93-9B59-6CF5689F1768}"/>
          </ac:picMkLst>
        </pc:picChg>
        <pc:picChg chg="del">
          <ac:chgData name="Chih Hau Chang" userId="3aa81c2f3d0ef6f6" providerId="LiveId" clId="{1DD054D2-5886-41EE-8B97-58A1C9DB8809}" dt="2018-11-26T10:31:54.759" v="1366" actId="478"/>
          <ac:picMkLst>
            <pc:docMk/>
            <pc:sldMk cId="28391125" sldId="299"/>
            <ac:picMk id="41" creationId="{27A52E60-4EDA-401B-9C99-6759FE81687E}"/>
          </ac:picMkLst>
        </pc:picChg>
        <pc:picChg chg="add mod">
          <ac:chgData name="Chih Hau Chang" userId="3aa81c2f3d0ef6f6" providerId="LiveId" clId="{1DD054D2-5886-41EE-8B97-58A1C9DB8809}" dt="2018-11-26T10:40:38.308" v="1968" actId="1076"/>
          <ac:picMkLst>
            <pc:docMk/>
            <pc:sldMk cId="28391125" sldId="299"/>
            <ac:picMk id="43" creationId="{A618ADDB-4D32-49C7-8DA9-331D8D9A8745}"/>
          </ac:picMkLst>
        </pc:picChg>
        <pc:picChg chg="add mod">
          <ac:chgData name="Chih Hau Chang" userId="3aa81c2f3d0ef6f6" providerId="LiveId" clId="{1DD054D2-5886-41EE-8B97-58A1C9DB8809}" dt="2018-11-26T10:40:30.386" v="1965" actId="14100"/>
          <ac:picMkLst>
            <pc:docMk/>
            <pc:sldMk cId="28391125" sldId="299"/>
            <ac:picMk id="45" creationId="{F084814C-9DFA-412E-BF2A-8592D50F787B}"/>
          </ac:picMkLst>
        </pc:picChg>
        <pc:picChg chg="add mod topLvl">
          <ac:chgData name="Chih Hau Chang" userId="3aa81c2f3d0ef6f6" providerId="LiveId" clId="{1DD054D2-5886-41EE-8B97-58A1C9DB8809}" dt="2018-11-27T07:16:32.281" v="2897" actId="164"/>
          <ac:picMkLst>
            <pc:docMk/>
            <pc:sldMk cId="28391125" sldId="299"/>
            <ac:picMk id="47" creationId="{A433DAEC-DC31-4A59-AF3C-B4A95EDF1474}"/>
          </ac:picMkLst>
        </pc:picChg>
        <pc:picChg chg="add mod topLvl modCrop">
          <ac:chgData name="Chih Hau Chang" userId="3aa81c2f3d0ef6f6" providerId="LiveId" clId="{1DD054D2-5886-41EE-8B97-58A1C9DB8809}" dt="2018-11-27T07:16:32.281" v="2897" actId="164"/>
          <ac:picMkLst>
            <pc:docMk/>
            <pc:sldMk cId="28391125" sldId="299"/>
            <ac:picMk id="49" creationId="{E3C4CE57-C871-40BD-B485-D61E8D57B3B6}"/>
          </ac:picMkLst>
        </pc:picChg>
        <pc:picChg chg="add mod topLvl">
          <ac:chgData name="Chih Hau Chang" userId="3aa81c2f3d0ef6f6" providerId="LiveId" clId="{1DD054D2-5886-41EE-8B97-58A1C9DB8809}" dt="2018-11-27T07:16:38.391" v="2898" actId="164"/>
          <ac:picMkLst>
            <pc:docMk/>
            <pc:sldMk cId="28391125" sldId="299"/>
            <ac:picMk id="51" creationId="{A5DE3854-D21F-4A78-8B4A-84893394D072}"/>
          </ac:picMkLst>
        </pc:picChg>
        <pc:picChg chg="add mod topLvl">
          <ac:chgData name="Chih Hau Chang" userId="3aa81c2f3d0ef6f6" providerId="LiveId" clId="{1DD054D2-5886-41EE-8B97-58A1C9DB8809}" dt="2018-11-27T07:16:38.391" v="2898" actId="164"/>
          <ac:picMkLst>
            <pc:docMk/>
            <pc:sldMk cId="28391125" sldId="299"/>
            <ac:picMk id="52" creationId="{1FEB876A-BB6D-4AF4-AC4D-EBDCECCB55FE}"/>
          </ac:picMkLst>
        </pc:picChg>
        <pc:cxnChg chg="mod topLvl">
          <ac:chgData name="Chih Hau Chang" userId="3aa81c2f3d0ef6f6" providerId="LiveId" clId="{1DD054D2-5886-41EE-8B97-58A1C9DB8809}" dt="2018-11-27T07:16:32.281" v="2897" actId="164"/>
          <ac:cxnSpMkLst>
            <pc:docMk/>
            <pc:sldMk cId="28391125" sldId="299"/>
            <ac:cxnSpMk id="26" creationId="{F0D57A70-AA30-4664-A7B2-416FF6A6ED1B}"/>
          </ac:cxnSpMkLst>
        </pc:cxnChg>
        <pc:cxnChg chg="mod topLvl">
          <ac:chgData name="Chih Hau Chang" userId="3aa81c2f3d0ef6f6" providerId="LiveId" clId="{1DD054D2-5886-41EE-8B97-58A1C9DB8809}" dt="2018-11-27T07:16:38.391" v="2898" actId="164"/>
          <ac:cxnSpMkLst>
            <pc:docMk/>
            <pc:sldMk cId="28391125" sldId="299"/>
            <ac:cxnSpMk id="36" creationId="{E6A54899-5240-4416-8108-094113D9CD24}"/>
          </ac:cxnSpMkLst>
        </pc:cxnChg>
      </pc:sldChg>
      <pc:sldChg chg="addSp modSp add ord modAnim">
        <pc:chgData name="Chih Hau Chang" userId="3aa81c2f3d0ef6f6" providerId="LiveId" clId="{1DD054D2-5886-41EE-8B97-58A1C9DB8809}" dt="2018-11-27T07:01:59.150" v="2828"/>
        <pc:sldMkLst>
          <pc:docMk/>
          <pc:sldMk cId="457974614" sldId="300"/>
        </pc:sldMkLst>
        <pc:spChg chg="mod">
          <ac:chgData name="Chih Hau Chang" userId="3aa81c2f3d0ef6f6" providerId="LiveId" clId="{1DD054D2-5886-41EE-8B97-58A1C9DB8809}" dt="2018-11-27T07:00:38.768" v="2815" actId="164"/>
          <ac:spMkLst>
            <pc:docMk/>
            <pc:sldMk cId="457974614" sldId="300"/>
            <ac:spMk id="24" creationId="{37F9404F-E6D8-4625-B7EF-5F8DF5169A5F}"/>
          </ac:spMkLst>
        </pc:spChg>
        <pc:spChg chg="mod">
          <ac:chgData name="Chih Hau Chang" userId="3aa81c2f3d0ef6f6" providerId="LiveId" clId="{1DD054D2-5886-41EE-8B97-58A1C9DB8809}" dt="2018-11-27T07:00:38.768" v="2815" actId="164"/>
          <ac:spMkLst>
            <pc:docMk/>
            <pc:sldMk cId="457974614" sldId="300"/>
            <ac:spMk id="25" creationId="{A8A83C62-46C0-4FB2-A710-93F063CBF241}"/>
          </ac:spMkLst>
        </pc:spChg>
        <pc:spChg chg="mod">
          <ac:chgData name="Chih Hau Chang" userId="3aa81c2f3d0ef6f6" providerId="LiveId" clId="{1DD054D2-5886-41EE-8B97-58A1C9DB8809}" dt="2018-11-27T07:00:44.238" v="2816" actId="164"/>
          <ac:spMkLst>
            <pc:docMk/>
            <pc:sldMk cId="457974614" sldId="300"/>
            <ac:spMk id="35" creationId="{B55A8D28-AB10-47CA-95F8-01F51CE47B85}"/>
          </ac:spMkLst>
        </pc:spChg>
        <pc:spChg chg="mod">
          <ac:chgData name="Chih Hau Chang" userId="3aa81c2f3d0ef6f6" providerId="LiveId" clId="{1DD054D2-5886-41EE-8B97-58A1C9DB8809}" dt="2018-11-27T07:00:44.238" v="2816" actId="164"/>
          <ac:spMkLst>
            <pc:docMk/>
            <pc:sldMk cId="457974614" sldId="300"/>
            <ac:spMk id="39" creationId="{083A15F8-2828-4A75-B1EA-D1D3048ED4B9}"/>
          </ac:spMkLst>
        </pc:spChg>
        <pc:grpChg chg="add mod">
          <ac:chgData name="Chih Hau Chang" userId="3aa81c2f3d0ef6f6" providerId="LiveId" clId="{1DD054D2-5886-41EE-8B97-58A1C9DB8809}" dt="2018-11-27T07:00:38.768" v="2815" actId="164"/>
          <ac:grpSpMkLst>
            <pc:docMk/>
            <pc:sldMk cId="457974614" sldId="300"/>
            <ac:grpSpMk id="2" creationId="{0FB87CE0-8300-42EA-9F90-10A92157E611}"/>
          </ac:grpSpMkLst>
        </pc:grpChg>
        <pc:grpChg chg="add mod">
          <ac:chgData name="Chih Hau Chang" userId="3aa81c2f3d0ef6f6" providerId="LiveId" clId="{1DD054D2-5886-41EE-8B97-58A1C9DB8809}" dt="2018-11-27T07:00:44.238" v="2816" actId="164"/>
          <ac:grpSpMkLst>
            <pc:docMk/>
            <pc:sldMk cId="457974614" sldId="300"/>
            <ac:grpSpMk id="3" creationId="{5BF42EB7-9F52-4044-A473-0D517781CAF8}"/>
          </ac:grpSpMkLst>
        </pc:grpChg>
        <pc:picChg chg="mod">
          <ac:chgData name="Chih Hau Chang" userId="3aa81c2f3d0ef6f6" providerId="LiveId" clId="{1DD054D2-5886-41EE-8B97-58A1C9DB8809}" dt="2018-11-27T07:00:38.768" v="2815" actId="164"/>
          <ac:picMkLst>
            <pc:docMk/>
            <pc:sldMk cId="457974614" sldId="300"/>
            <ac:picMk id="19" creationId="{FDE942DF-3FB1-47DD-902F-BE2B96D1B1B1}"/>
          </ac:picMkLst>
        </pc:picChg>
        <pc:picChg chg="mod">
          <ac:chgData name="Chih Hau Chang" userId="3aa81c2f3d0ef6f6" providerId="LiveId" clId="{1DD054D2-5886-41EE-8B97-58A1C9DB8809}" dt="2018-11-27T07:00:38.768" v="2815" actId="164"/>
          <ac:picMkLst>
            <pc:docMk/>
            <pc:sldMk cId="457974614" sldId="300"/>
            <ac:picMk id="27" creationId="{C48A31DE-3DAB-4158-8921-ABE56E5C2BA5}"/>
          </ac:picMkLst>
        </pc:picChg>
        <pc:picChg chg="mod">
          <ac:chgData name="Chih Hau Chang" userId="3aa81c2f3d0ef6f6" providerId="LiveId" clId="{1DD054D2-5886-41EE-8B97-58A1C9DB8809}" dt="2018-11-27T07:00:44.238" v="2816" actId="164"/>
          <ac:picMkLst>
            <pc:docMk/>
            <pc:sldMk cId="457974614" sldId="300"/>
            <ac:picMk id="34" creationId="{64C52E82-F719-4FB3-AC47-7E8D05A5132D}"/>
          </ac:picMkLst>
        </pc:picChg>
        <pc:picChg chg="mod">
          <ac:chgData name="Chih Hau Chang" userId="3aa81c2f3d0ef6f6" providerId="LiveId" clId="{1DD054D2-5886-41EE-8B97-58A1C9DB8809}" dt="2018-11-27T07:00:44.238" v="2816" actId="164"/>
          <ac:picMkLst>
            <pc:docMk/>
            <pc:sldMk cId="457974614" sldId="300"/>
            <ac:picMk id="38" creationId="{731133BD-0BA8-4C93-9B59-6CF5689F1768}"/>
          </ac:picMkLst>
        </pc:picChg>
        <pc:cxnChg chg="mod">
          <ac:chgData name="Chih Hau Chang" userId="3aa81c2f3d0ef6f6" providerId="LiveId" clId="{1DD054D2-5886-41EE-8B97-58A1C9DB8809}" dt="2018-11-27T07:00:38.768" v="2815" actId="164"/>
          <ac:cxnSpMkLst>
            <pc:docMk/>
            <pc:sldMk cId="457974614" sldId="300"/>
            <ac:cxnSpMk id="26" creationId="{F0D57A70-AA30-4664-A7B2-416FF6A6ED1B}"/>
          </ac:cxnSpMkLst>
        </pc:cxnChg>
        <pc:cxnChg chg="mod">
          <ac:chgData name="Chih Hau Chang" userId="3aa81c2f3d0ef6f6" providerId="LiveId" clId="{1DD054D2-5886-41EE-8B97-58A1C9DB8809}" dt="2018-11-27T07:00:44.238" v="2816" actId="164"/>
          <ac:cxnSpMkLst>
            <pc:docMk/>
            <pc:sldMk cId="457974614" sldId="300"/>
            <ac:cxnSpMk id="36" creationId="{E6A54899-5240-4416-8108-094113D9CD24}"/>
          </ac:cxnSpMkLst>
        </pc:cxnChg>
      </pc:sldChg>
      <pc:sldChg chg="addSp delSp modSp add ord delAnim modAnim">
        <pc:chgData name="Chih Hau Chang" userId="3aa81c2f3d0ef6f6" providerId="LiveId" clId="{1DD054D2-5886-41EE-8B97-58A1C9DB8809}" dt="2018-11-29T03:15:55.078" v="3592"/>
        <pc:sldMkLst>
          <pc:docMk/>
          <pc:sldMk cId="1324981213" sldId="301"/>
        </pc:sldMkLst>
        <pc:spChg chg="del">
          <ac:chgData name="Chih Hau Chang" userId="3aa81c2f3d0ef6f6" providerId="LiveId" clId="{1DD054D2-5886-41EE-8B97-58A1C9DB8809}" dt="2018-11-29T02:01:31.315" v="3083" actId="478"/>
          <ac:spMkLst>
            <pc:docMk/>
            <pc:sldMk cId="1324981213" sldId="301"/>
            <ac:spMk id="3" creationId="{643B7807-EFF2-4491-82CB-413909EF9476}"/>
          </ac:spMkLst>
        </pc:spChg>
        <pc:spChg chg="add mod">
          <ac:chgData name="Chih Hau Chang" userId="3aa81c2f3d0ef6f6" providerId="LiveId" clId="{1DD054D2-5886-41EE-8B97-58A1C9DB8809}" dt="2018-11-29T02:01:20.131" v="3080"/>
          <ac:spMkLst>
            <pc:docMk/>
            <pc:sldMk cId="1324981213" sldId="301"/>
            <ac:spMk id="13" creationId="{C3667E8A-6555-4272-B518-BC8634E4DD8C}"/>
          </ac:spMkLst>
        </pc:spChg>
        <pc:spChg chg="add">
          <ac:chgData name="Chih Hau Chang" userId="3aa81c2f3d0ef6f6" providerId="LiveId" clId="{1DD054D2-5886-41EE-8B97-58A1C9DB8809}" dt="2018-11-29T02:01:41.686" v="3085"/>
          <ac:spMkLst>
            <pc:docMk/>
            <pc:sldMk cId="1324981213" sldId="301"/>
            <ac:spMk id="14" creationId="{1F21DC35-EFB6-46EF-B931-AEBC060C12DD}"/>
          </ac:spMkLst>
        </pc:spChg>
        <pc:spChg chg="mod">
          <ac:chgData name="Chih Hau Chang" userId="3aa81c2f3d0ef6f6" providerId="LiveId" clId="{1DD054D2-5886-41EE-8B97-58A1C9DB8809}" dt="2018-11-29T03:15:55.078" v="3592"/>
          <ac:spMkLst>
            <pc:docMk/>
            <pc:sldMk cId="1324981213" sldId="301"/>
            <ac:spMk id="16" creationId="{821E07B8-6208-488A-98D3-75940F14BF96}"/>
          </ac:spMkLst>
        </pc:spChg>
        <pc:spChg chg="mod">
          <ac:chgData name="Chih Hau Chang" userId="3aa81c2f3d0ef6f6" providerId="LiveId" clId="{1DD054D2-5886-41EE-8B97-58A1C9DB8809}" dt="2018-11-29T02:35:55.414" v="3378"/>
          <ac:spMkLst>
            <pc:docMk/>
            <pc:sldMk cId="1324981213" sldId="301"/>
            <ac:spMk id="17" creationId="{BD3E31D3-352C-4616-A828-AE202E974B43}"/>
          </ac:spMkLst>
        </pc:spChg>
        <pc:spChg chg="add del mod">
          <ac:chgData name="Chih Hau Chang" userId="3aa81c2f3d0ef6f6" providerId="LiveId" clId="{1DD054D2-5886-41EE-8B97-58A1C9DB8809}" dt="2018-11-29T02:02:38.899" v="3099" actId="478"/>
          <ac:spMkLst>
            <pc:docMk/>
            <pc:sldMk cId="1324981213" sldId="301"/>
            <ac:spMk id="20" creationId="{432EF247-1960-476A-9177-F0C5A73553D9}"/>
          </ac:spMkLst>
        </pc:spChg>
        <pc:spChg chg="add mod">
          <ac:chgData name="Chih Hau Chang" userId="3aa81c2f3d0ef6f6" providerId="LiveId" clId="{1DD054D2-5886-41EE-8B97-58A1C9DB8809}" dt="2018-11-29T02:02:52.398" v="3100"/>
          <ac:spMkLst>
            <pc:docMk/>
            <pc:sldMk cId="1324981213" sldId="301"/>
            <ac:spMk id="21" creationId="{8FF0F815-D78B-4A48-AFDF-347EFC46BF4B}"/>
          </ac:spMkLst>
        </pc:spChg>
        <pc:spChg chg="add del mod">
          <ac:chgData name="Chih Hau Chang" userId="3aa81c2f3d0ef6f6" providerId="LiveId" clId="{1DD054D2-5886-41EE-8B97-58A1C9DB8809}" dt="2018-11-29T02:03:07.612" v="3106"/>
          <ac:spMkLst>
            <pc:docMk/>
            <pc:sldMk cId="1324981213" sldId="301"/>
            <ac:spMk id="22" creationId="{2F98ADC9-102F-4100-8554-0FA76F85D6D9}"/>
          </ac:spMkLst>
        </pc:spChg>
        <pc:spChg chg="add mod">
          <ac:chgData name="Chih Hau Chang" userId="3aa81c2f3d0ef6f6" providerId="LiveId" clId="{1DD054D2-5886-41EE-8B97-58A1C9DB8809}" dt="2018-11-29T02:31:01.451" v="3265" actId="164"/>
          <ac:spMkLst>
            <pc:docMk/>
            <pc:sldMk cId="1324981213" sldId="301"/>
            <ac:spMk id="39" creationId="{5217D2E7-52A5-4440-B093-56C29A9CAF45}"/>
          </ac:spMkLst>
        </pc:spChg>
        <pc:grpChg chg="del mod">
          <ac:chgData name="Chih Hau Chang" userId="3aa81c2f3d0ef6f6" providerId="LiveId" clId="{1DD054D2-5886-41EE-8B97-58A1C9DB8809}" dt="2018-11-29T02:01:48.827" v="3089" actId="478"/>
          <ac:grpSpMkLst>
            <pc:docMk/>
            <pc:sldMk cId="1324981213" sldId="301"/>
            <ac:grpSpMk id="5" creationId="{F9B135DF-211F-441E-ACC7-8143846122B3}"/>
          </ac:grpSpMkLst>
        </pc:grpChg>
        <pc:grpChg chg="add">
          <ac:chgData name="Chih Hau Chang" userId="3aa81c2f3d0ef6f6" providerId="LiveId" clId="{1DD054D2-5886-41EE-8B97-58A1C9DB8809}" dt="2018-11-29T02:00:42.927" v="3009"/>
          <ac:grpSpMkLst>
            <pc:docMk/>
            <pc:sldMk cId="1324981213" sldId="301"/>
            <ac:grpSpMk id="9" creationId="{CE4A3A81-DE12-45C4-9826-908D84BFEC22}"/>
          </ac:grpSpMkLst>
        </pc:grpChg>
        <pc:grpChg chg="add">
          <ac:chgData name="Chih Hau Chang" userId="3aa81c2f3d0ef6f6" providerId="LiveId" clId="{1DD054D2-5886-41EE-8B97-58A1C9DB8809}" dt="2018-11-29T02:01:41.686" v="3085"/>
          <ac:grpSpMkLst>
            <pc:docMk/>
            <pc:sldMk cId="1324981213" sldId="301"/>
            <ac:grpSpMk id="15" creationId="{B5F0F395-7ADF-4934-AF68-25E1E58D3240}"/>
          </ac:grpSpMkLst>
        </pc:grpChg>
        <pc:grpChg chg="add mod">
          <ac:chgData name="Chih Hau Chang" userId="3aa81c2f3d0ef6f6" providerId="LiveId" clId="{1DD054D2-5886-41EE-8B97-58A1C9DB8809}" dt="2018-11-29T02:31:01.451" v="3265" actId="164"/>
          <ac:grpSpMkLst>
            <pc:docMk/>
            <pc:sldMk cId="1324981213" sldId="301"/>
            <ac:grpSpMk id="40" creationId="{BDA54A10-6414-4D43-A960-53CAC68D14B1}"/>
          </ac:grpSpMkLst>
        </pc:grpChg>
        <pc:picChg chg="del">
          <ac:chgData name="Chih Hau Chang" userId="3aa81c2f3d0ef6f6" providerId="LiveId" clId="{1DD054D2-5886-41EE-8B97-58A1C9DB8809}" dt="2018-11-29T02:00:34.438" v="3008" actId="478"/>
          <ac:picMkLst>
            <pc:docMk/>
            <pc:sldMk cId="1324981213" sldId="301"/>
            <ac:picMk id="2" creationId="{2CE3211B-0A29-489A-BFE9-790581C040D6}"/>
          </ac:picMkLst>
        </pc:picChg>
        <pc:picChg chg="mod topLvl">
          <ac:chgData name="Chih Hau Chang" userId="3aa81c2f3d0ef6f6" providerId="LiveId" clId="{1DD054D2-5886-41EE-8B97-58A1C9DB8809}" dt="2018-11-29T02:04:41.375" v="3112" actId="14100"/>
          <ac:picMkLst>
            <pc:docMk/>
            <pc:sldMk cId="1324981213" sldId="301"/>
            <ac:picMk id="6" creationId="{A02F3FD8-5C37-4156-B89F-107F5F8BABBF}"/>
          </ac:picMkLst>
        </pc:picChg>
        <pc:picChg chg="del topLvl">
          <ac:chgData name="Chih Hau Chang" userId="3aa81c2f3d0ef6f6" providerId="LiveId" clId="{1DD054D2-5886-41EE-8B97-58A1C9DB8809}" dt="2018-11-29T02:01:48.827" v="3089" actId="478"/>
          <ac:picMkLst>
            <pc:docMk/>
            <pc:sldMk cId="1324981213" sldId="301"/>
            <ac:picMk id="7" creationId="{04B15425-BA22-4641-B986-4259B7E24174}"/>
          </ac:picMkLst>
        </pc:picChg>
        <pc:picChg chg="add del mod">
          <ac:chgData name="Chih Hau Chang" userId="3aa81c2f3d0ef6f6" providerId="LiveId" clId="{1DD054D2-5886-41EE-8B97-58A1C9DB8809}" dt="2018-11-29T02:03:39.619" v="3107" actId="478"/>
          <ac:picMkLst>
            <pc:docMk/>
            <pc:sldMk cId="1324981213" sldId="301"/>
            <ac:picMk id="19" creationId="{D595B741-870C-4B54-9DCD-EA223CD3A68F}"/>
          </ac:picMkLst>
        </pc:picChg>
        <pc:picChg chg="add mod ord modCrop">
          <ac:chgData name="Chih Hau Chang" userId="3aa81c2f3d0ef6f6" providerId="LiveId" clId="{1DD054D2-5886-41EE-8B97-58A1C9DB8809}" dt="2018-11-29T02:32:14.963" v="3278" actId="1076"/>
          <ac:picMkLst>
            <pc:docMk/>
            <pc:sldMk cId="1324981213" sldId="301"/>
            <ac:picMk id="24" creationId="{A8B2A329-81ED-43F4-933B-4578A254A2AB}"/>
          </ac:picMkLst>
        </pc:picChg>
        <pc:picChg chg="add mod modCrop">
          <ac:chgData name="Chih Hau Chang" userId="3aa81c2f3d0ef6f6" providerId="LiveId" clId="{1DD054D2-5886-41EE-8B97-58A1C9DB8809}" dt="2018-11-29T02:32:42.124" v="3285" actId="1076"/>
          <ac:picMkLst>
            <pc:docMk/>
            <pc:sldMk cId="1324981213" sldId="301"/>
            <ac:picMk id="25" creationId="{6FAD3DA3-4B96-4131-99AA-22C74705E61F}"/>
          </ac:picMkLst>
        </pc:picChg>
        <pc:picChg chg="add mod">
          <ac:chgData name="Chih Hau Chang" userId="3aa81c2f3d0ef6f6" providerId="LiveId" clId="{1DD054D2-5886-41EE-8B97-58A1C9DB8809}" dt="2018-11-29T02:32:42.124" v="3285" actId="1076"/>
          <ac:picMkLst>
            <pc:docMk/>
            <pc:sldMk cId="1324981213" sldId="301"/>
            <ac:picMk id="29" creationId="{8248D730-AD4F-4D2E-A9AA-F5ACE0DD3AF2}"/>
          </ac:picMkLst>
        </pc:picChg>
        <pc:picChg chg="add del mod">
          <ac:chgData name="Chih Hau Chang" userId="3aa81c2f3d0ef6f6" providerId="LiveId" clId="{1DD054D2-5886-41EE-8B97-58A1C9DB8809}" dt="2018-11-29T02:26:50.587" v="3220" actId="478"/>
          <ac:picMkLst>
            <pc:docMk/>
            <pc:sldMk cId="1324981213" sldId="301"/>
            <ac:picMk id="33" creationId="{CAF4EB83-516D-4B00-BA14-CAC90C9821E1}"/>
          </ac:picMkLst>
        </pc:picChg>
        <pc:picChg chg="add del mod">
          <ac:chgData name="Chih Hau Chang" userId="3aa81c2f3d0ef6f6" providerId="LiveId" clId="{1DD054D2-5886-41EE-8B97-58A1C9DB8809}" dt="2018-11-29T02:28:17.082" v="3223" actId="478"/>
          <ac:picMkLst>
            <pc:docMk/>
            <pc:sldMk cId="1324981213" sldId="301"/>
            <ac:picMk id="35" creationId="{BD883756-E922-4FBC-82CF-6D5FF91617AB}"/>
          </ac:picMkLst>
        </pc:picChg>
        <pc:picChg chg="add mod modCrop">
          <ac:chgData name="Chih Hau Chang" userId="3aa81c2f3d0ef6f6" providerId="LiveId" clId="{1DD054D2-5886-41EE-8B97-58A1C9DB8809}" dt="2018-11-29T02:32:47.007" v="3287" actId="1076"/>
          <ac:picMkLst>
            <pc:docMk/>
            <pc:sldMk cId="1324981213" sldId="301"/>
            <ac:picMk id="37" creationId="{78874874-DED7-4A70-8B73-0AA014DA2238}"/>
          </ac:picMkLst>
        </pc:picChg>
        <pc:picChg chg="add mod ord modCrop">
          <ac:chgData name="Chih Hau Chang" userId="3aa81c2f3d0ef6f6" providerId="LiveId" clId="{1DD054D2-5886-41EE-8B97-58A1C9DB8809}" dt="2018-11-29T02:31:01.451" v="3265" actId="164"/>
          <ac:picMkLst>
            <pc:docMk/>
            <pc:sldMk cId="1324981213" sldId="301"/>
            <ac:picMk id="38" creationId="{DE149ED2-D720-42FE-9C40-50D17B7BA826}"/>
          </ac:picMkLst>
        </pc:picChg>
        <pc:picChg chg="add mod">
          <ac:chgData name="Chih Hau Chang" userId="3aa81c2f3d0ef6f6" providerId="LiveId" clId="{1DD054D2-5886-41EE-8B97-58A1C9DB8809}" dt="2018-11-29T02:33:03.774" v="3289" actId="1076"/>
          <ac:picMkLst>
            <pc:docMk/>
            <pc:sldMk cId="1324981213" sldId="301"/>
            <ac:picMk id="42" creationId="{2C67910E-0E71-44FC-AABB-D3292BB67695}"/>
          </ac:picMkLst>
        </pc:picChg>
        <pc:cxnChg chg="del">
          <ac:chgData name="Chih Hau Chang" userId="3aa81c2f3d0ef6f6" providerId="LiveId" clId="{1DD054D2-5886-41EE-8B97-58A1C9DB8809}" dt="2018-11-29T02:01:28.577" v="3082" actId="478"/>
          <ac:cxnSpMkLst>
            <pc:docMk/>
            <pc:sldMk cId="1324981213" sldId="301"/>
            <ac:cxnSpMk id="4" creationId="{EE557C15-158D-4204-B20C-F3657B5D9C2F}"/>
          </ac:cxnSpMkLst>
        </pc:cxnChg>
        <pc:cxnChg chg="add mod">
          <ac:chgData name="Chih Hau Chang" userId="3aa81c2f3d0ef6f6" providerId="LiveId" clId="{1DD054D2-5886-41EE-8B97-58A1C9DB8809}" dt="2018-11-29T02:09:10.660" v="3196" actId="1037"/>
          <ac:cxnSpMkLst>
            <pc:docMk/>
            <pc:sldMk cId="1324981213" sldId="301"/>
            <ac:cxnSpMk id="27" creationId="{C3BE505A-BFA9-40FA-B374-A503452203E7}"/>
          </ac:cxnSpMkLst>
        </pc:cxnChg>
        <pc:cxnChg chg="add mod ord">
          <ac:chgData name="Chih Hau Chang" userId="3aa81c2f3d0ef6f6" providerId="LiveId" clId="{1DD054D2-5886-41EE-8B97-58A1C9DB8809}" dt="2018-11-29T02:32:42.124" v="3285" actId="1076"/>
          <ac:cxnSpMkLst>
            <pc:docMk/>
            <pc:sldMk cId="1324981213" sldId="301"/>
            <ac:cxnSpMk id="30" creationId="{5DFA480B-D64D-4363-948C-50F32E79164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D8F82-AC35-4462-81AF-456114E02DB8}" type="datetimeFigureOut">
              <a:rPr lang="zh-CN" altLang="en-US" smtClean="0"/>
              <a:t>2018/11/29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CAA79-63ED-4D4C-97FF-23192032DF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0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CAA79-63ED-4D4C-97FF-23192032D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5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15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46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5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81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891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4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30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4407512" y="2425700"/>
            <a:ext cx="3352188" cy="1917700"/>
          </a:xfrm>
          <a:custGeom>
            <a:avLst/>
            <a:gdLst>
              <a:gd name="connsiteX0" fmla="*/ 0 w 3352188"/>
              <a:gd name="connsiteY0" fmla="*/ 0 h 1917700"/>
              <a:gd name="connsiteX1" fmla="*/ 3352188 w 3352188"/>
              <a:gd name="connsiteY1" fmla="*/ 0 h 1917700"/>
              <a:gd name="connsiteX2" fmla="*/ 3352188 w 3352188"/>
              <a:gd name="connsiteY2" fmla="*/ 1917700 h 1917700"/>
              <a:gd name="connsiteX3" fmla="*/ 0 w 3352188"/>
              <a:gd name="connsiteY3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188" h="1917700">
                <a:moveTo>
                  <a:pt x="0" y="0"/>
                </a:moveTo>
                <a:lnTo>
                  <a:pt x="3352188" y="0"/>
                </a:lnTo>
                <a:lnTo>
                  <a:pt x="3352188" y="1917700"/>
                </a:lnTo>
                <a:lnTo>
                  <a:pt x="0" y="191770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907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114768" y="2366759"/>
            <a:ext cx="2845204" cy="2845206"/>
          </a:xfrm>
          <a:custGeom>
            <a:avLst/>
            <a:gdLst>
              <a:gd name="connsiteX0" fmla="*/ 1422602 w 2845204"/>
              <a:gd name="connsiteY0" fmla="*/ 0 h 2845206"/>
              <a:gd name="connsiteX1" fmla="*/ 2845204 w 2845204"/>
              <a:gd name="connsiteY1" fmla="*/ 1422603 h 2845206"/>
              <a:gd name="connsiteX2" fmla="*/ 1422602 w 2845204"/>
              <a:gd name="connsiteY2" fmla="*/ 2845206 h 2845206"/>
              <a:gd name="connsiteX3" fmla="*/ 0 w 2845204"/>
              <a:gd name="connsiteY3" fmla="*/ 1422603 h 2845206"/>
              <a:gd name="connsiteX4" fmla="*/ 1422602 w 2845204"/>
              <a:gd name="connsiteY4" fmla="*/ 0 h 284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204" h="2845206">
                <a:moveTo>
                  <a:pt x="1422602" y="0"/>
                </a:moveTo>
                <a:cubicBezTo>
                  <a:pt x="2208283" y="0"/>
                  <a:pt x="2845204" y="636921"/>
                  <a:pt x="2845204" y="1422603"/>
                </a:cubicBezTo>
                <a:cubicBezTo>
                  <a:pt x="2845204" y="2208285"/>
                  <a:pt x="2208283" y="2845206"/>
                  <a:pt x="1422602" y="2845206"/>
                </a:cubicBezTo>
                <a:cubicBezTo>
                  <a:pt x="636921" y="2845206"/>
                  <a:pt x="0" y="2208285"/>
                  <a:pt x="0" y="1422603"/>
                </a:cubicBezTo>
                <a:cubicBezTo>
                  <a:pt x="0" y="636921"/>
                  <a:pt x="636921" y="0"/>
                  <a:pt x="14226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6657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553026" y="1268413"/>
            <a:ext cx="3889830" cy="3889830"/>
          </a:xfrm>
          <a:custGeom>
            <a:avLst/>
            <a:gdLst>
              <a:gd name="connsiteX0" fmla="*/ 0 w 3889830"/>
              <a:gd name="connsiteY0" fmla="*/ 0 h 3889830"/>
              <a:gd name="connsiteX1" fmla="*/ 3889830 w 3889830"/>
              <a:gd name="connsiteY1" fmla="*/ 0 h 3889830"/>
              <a:gd name="connsiteX2" fmla="*/ 3889830 w 3889830"/>
              <a:gd name="connsiteY2" fmla="*/ 3889830 h 3889830"/>
              <a:gd name="connsiteX3" fmla="*/ 0 w 3889830"/>
              <a:gd name="connsiteY3" fmla="*/ 3889830 h 388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9830" h="3889830">
                <a:moveTo>
                  <a:pt x="0" y="0"/>
                </a:moveTo>
                <a:lnTo>
                  <a:pt x="3889830" y="0"/>
                </a:lnTo>
                <a:lnTo>
                  <a:pt x="3889830" y="3889830"/>
                </a:lnTo>
                <a:lnTo>
                  <a:pt x="0" y="38898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674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1524000" y="1124530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400">
                <a:solidFill>
                  <a:srgbClr val="404040"/>
                </a:solidFill>
              </a:defRPr>
            </a:lvl1pPr>
            <a:lvl2pPr marL="0" indent="457200" algn="ctr">
              <a:buSzTx/>
              <a:buNone/>
              <a:defRPr sz="2400">
                <a:solidFill>
                  <a:srgbClr val="404040"/>
                </a:solidFill>
              </a:defRPr>
            </a:lvl2pPr>
            <a:lvl3pPr marL="0" indent="914400" algn="ctr">
              <a:buSzTx/>
              <a:buNone/>
              <a:defRPr sz="2400">
                <a:solidFill>
                  <a:srgbClr val="404040"/>
                </a:solidFill>
              </a:defRPr>
            </a:lvl3pPr>
            <a:lvl4pPr marL="0" indent="1371600" algn="ctr">
              <a:buSzTx/>
              <a:buNone/>
              <a:defRPr sz="2400">
                <a:solidFill>
                  <a:srgbClr val="404040"/>
                </a:solidFill>
              </a:defRPr>
            </a:lvl4pPr>
            <a:lvl5pPr marL="0" indent="1828800" algn="ctr">
              <a:buSzTx/>
              <a:buNone/>
              <a:defRPr sz="2400">
                <a:solidFill>
                  <a:srgbClr val="404040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21198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1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86029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大標題文字"/>
          <p:cNvSpPr txBox="1">
            <a:spLocks noGrp="1"/>
          </p:cNvSpPr>
          <p:nvPr>
            <p:ph type="title"/>
          </p:nvPr>
        </p:nvSpPr>
        <p:spPr>
          <a:xfrm>
            <a:off x="831850" y="1712422"/>
            <a:ext cx="10515600" cy="285120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3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5263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>
                <a:solidFill>
                  <a:srgbClr val="404040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404040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404040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404040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404040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60253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9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845126" y="1828800"/>
            <a:ext cx="5181601" cy="4351338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72702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45126" y="1681850"/>
            <a:ext cx="5156201" cy="8257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sz="2400" b="1"/>
            </a:lvl1pPr>
            <a:lvl2pPr marL="0" indent="457200">
              <a:spcBef>
                <a:spcPts val="0"/>
              </a:spcBef>
              <a:buSzTx/>
              <a:buNone/>
              <a:defRPr sz="2400" b="1"/>
            </a:lvl2pPr>
            <a:lvl3pPr marL="0" indent="914400">
              <a:spcBef>
                <a:spcPts val="0"/>
              </a:spcBef>
              <a:buSzTx/>
              <a:buNone/>
              <a:defRPr sz="2400" b="1"/>
            </a:lvl3pPr>
            <a:lvl4pPr marL="0" indent="1371600">
              <a:spcBef>
                <a:spcPts val="0"/>
              </a:spcBef>
              <a:buSzTx/>
              <a:buNone/>
              <a:defRPr sz="2400" b="1"/>
            </a:lvl4pPr>
            <a:lvl5pPr marL="0" indent="1828800">
              <a:spcBef>
                <a:spcPts val="0"/>
              </a:spcBef>
              <a:buSzTx/>
              <a:buNone/>
              <a:defRPr sz="24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199" y="1681851"/>
            <a:ext cx="5181603" cy="825698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</p:spTree>
    <p:extLst>
      <p:ext uri="{BB962C8B-B14F-4D97-AF65-F5344CB8AC3E}">
        <p14:creationId xmlns:p14="http://schemas.microsoft.com/office/powerpoint/2010/main" val="358122433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57956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大標題文字"/>
          <p:cNvSpPr txBox="1">
            <a:spLocks noGrp="1"/>
          </p:cNvSpPr>
          <p:nvPr>
            <p:ph type="title"/>
          </p:nvPr>
        </p:nvSpPr>
        <p:spPr>
          <a:xfrm>
            <a:off x="841247" y="457200"/>
            <a:ext cx="3931922" cy="160019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73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5181600" y="990600"/>
            <a:ext cx="6172200" cy="48768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1247" y="2057398"/>
            <a:ext cx="3931922" cy="381000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600"/>
            </a:pPr>
            <a:endParaRPr/>
          </a:p>
        </p:txBody>
      </p:sp>
      <p:sp>
        <p:nvSpPr>
          <p:cNvPr id="7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9633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688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大標題文字"/>
          <p:cNvSpPr txBox="1">
            <a:spLocks noGrp="1"/>
          </p:cNvSpPr>
          <p:nvPr>
            <p:ph type="title"/>
          </p:nvPr>
        </p:nvSpPr>
        <p:spPr>
          <a:xfrm>
            <a:off x="841247" y="457200"/>
            <a:ext cx="3931922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1600" y="990600"/>
            <a:ext cx="6172200" cy="4876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41247" y="2057400"/>
            <a:ext cx="3931922" cy="3810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01106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93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34364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大標題文字"/>
          <p:cNvSpPr txBox="1">
            <a:spLocks noGrp="1"/>
          </p:cNvSpPr>
          <p:nvPr>
            <p:ph type="title"/>
          </p:nvPr>
        </p:nvSpPr>
        <p:spPr>
          <a:xfrm>
            <a:off x="8724900" y="360361"/>
            <a:ext cx="2628900" cy="5811839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02" name="內文層級一…"/>
          <p:cNvSpPr txBox="1">
            <a:spLocks noGrp="1"/>
          </p:cNvSpPr>
          <p:nvPr>
            <p:ph type="body" idx="1"/>
          </p:nvPr>
        </p:nvSpPr>
        <p:spPr>
          <a:xfrm>
            <a:off x="838200" y="360361"/>
            <a:ext cx="7734300" cy="5811839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1421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E090837-3BAC-419D-89B7-1C24F9BBF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6563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90032" y="2432707"/>
            <a:ext cx="1585406" cy="1568930"/>
          </a:xfrm>
          <a:custGeom>
            <a:avLst/>
            <a:gdLst>
              <a:gd name="connsiteX0" fmla="*/ 792703 w 1585406"/>
              <a:gd name="connsiteY0" fmla="*/ 0 h 1568930"/>
              <a:gd name="connsiteX1" fmla="*/ 1585406 w 1585406"/>
              <a:gd name="connsiteY1" fmla="*/ 784465 h 1568930"/>
              <a:gd name="connsiteX2" fmla="*/ 792703 w 1585406"/>
              <a:gd name="connsiteY2" fmla="*/ 1568930 h 1568930"/>
              <a:gd name="connsiteX3" fmla="*/ 0 w 1585406"/>
              <a:gd name="connsiteY3" fmla="*/ 784465 h 1568930"/>
              <a:gd name="connsiteX4" fmla="*/ 792703 w 1585406"/>
              <a:gd name="connsiteY4" fmla="*/ 0 h 15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406" h="1568930">
                <a:moveTo>
                  <a:pt x="792703" y="0"/>
                </a:moveTo>
                <a:cubicBezTo>
                  <a:pt x="1230501" y="0"/>
                  <a:pt x="1585406" y="351217"/>
                  <a:pt x="1585406" y="784465"/>
                </a:cubicBezTo>
                <a:cubicBezTo>
                  <a:pt x="1585406" y="1217713"/>
                  <a:pt x="1230501" y="1568930"/>
                  <a:pt x="792703" y="1568930"/>
                </a:cubicBezTo>
                <a:cubicBezTo>
                  <a:pt x="354905" y="1568930"/>
                  <a:pt x="0" y="1217713"/>
                  <a:pt x="0" y="784465"/>
                </a:cubicBezTo>
                <a:cubicBezTo>
                  <a:pt x="0" y="351217"/>
                  <a:pt x="354905" y="0"/>
                  <a:pt x="7927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322565" y="2432707"/>
            <a:ext cx="1585406" cy="1568930"/>
          </a:xfrm>
          <a:custGeom>
            <a:avLst/>
            <a:gdLst>
              <a:gd name="connsiteX0" fmla="*/ 792703 w 1585406"/>
              <a:gd name="connsiteY0" fmla="*/ 0 h 1568930"/>
              <a:gd name="connsiteX1" fmla="*/ 1585406 w 1585406"/>
              <a:gd name="connsiteY1" fmla="*/ 784465 h 1568930"/>
              <a:gd name="connsiteX2" fmla="*/ 792703 w 1585406"/>
              <a:gd name="connsiteY2" fmla="*/ 1568930 h 1568930"/>
              <a:gd name="connsiteX3" fmla="*/ 0 w 1585406"/>
              <a:gd name="connsiteY3" fmla="*/ 784465 h 1568930"/>
              <a:gd name="connsiteX4" fmla="*/ 792703 w 1585406"/>
              <a:gd name="connsiteY4" fmla="*/ 0 h 15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406" h="1568930">
                <a:moveTo>
                  <a:pt x="792703" y="0"/>
                </a:moveTo>
                <a:cubicBezTo>
                  <a:pt x="1230501" y="0"/>
                  <a:pt x="1585406" y="351217"/>
                  <a:pt x="1585406" y="784465"/>
                </a:cubicBezTo>
                <a:cubicBezTo>
                  <a:pt x="1585406" y="1217713"/>
                  <a:pt x="1230501" y="1568930"/>
                  <a:pt x="792703" y="1568930"/>
                </a:cubicBezTo>
                <a:cubicBezTo>
                  <a:pt x="354905" y="1568930"/>
                  <a:pt x="0" y="1217713"/>
                  <a:pt x="0" y="784465"/>
                </a:cubicBezTo>
                <a:cubicBezTo>
                  <a:pt x="0" y="351217"/>
                  <a:pt x="354905" y="0"/>
                  <a:pt x="7927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743553" y="2432707"/>
            <a:ext cx="1585406" cy="1568930"/>
          </a:xfrm>
          <a:custGeom>
            <a:avLst/>
            <a:gdLst>
              <a:gd name="connsiteX0" fmla="*/ 792703 w 1585406"/>
              <a:gd name="connsiteY0" fmla="*/ 0 h 1568930"/>
              <a:gd name="connsiteX1" fmla="*/ 1585406 w 1585406"/>
              <a:gd name="connsiteY1" fmla="*/ 784465 h 1568930"/>
              <a:gd name="connsiteX2" fmla="*/ 792703 w 1585406"/>
              <a:gd name="connsiteY2" fmla="*/ 1568930 h 1568930"/>
              <a:gd name="connsiteX3" fmla="*/ 0 w 1585406"/>
              <a:gd name="connsiteY3" fmla="*/ 784465 h 1568930"/>
              <a:gd name="connsiteX4" fmla="*/ 792703 w 1585406"/>
              <a:gd name="connsiteY4" fmla="*/ 0 h 156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406" h="1568930">
                <a:moveTo>
                  <a:pt x="792703" y="0"/>
                </a:moveTo>
                <a:cubicBezTo>
                  <a:pt x="1230501" y="0"/>
                  <a:pt x="1585406" y="351217"/>
                  <a:pt x="1585406" y="784465"/>
                </a:cubicBezTo>
                <a:cubicBezTo>
                  <a:pt x="1585406" y="1217713"/>
                  <a:pt x="1230501" y="1568930"/>
                  <a:pt x="792703" y="1568930"/>
                </a:cubicBezTo>
                <a:cubicBezTo>
                  <a:pt x="354905" y="1568930"/>
                  <a:pt x="0" y="1217713"/>
                  <a:pt x="0" y="784465"/>
                </a:cubicBezTo>
                <a:cubicBezTo>
                  <a:pt x="0" y="351217"/>
                  <a:pt x="354905" y="0"/>
                  <a:pt x="7927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674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0" y="1810259"/>
            <a:ext cx="4550500" cy="3595494"/>
          </a:xfrm>
          <a:custGeom>
            <a:avLst/>
            <a:gdLst>
              <a:gd name="connsiteX0" fmla="*/ 0 w 4550500"/>
              <a:gd name="connsiteY0" fmla="*/ 0 h 3595494"/>
              <a:gd name="connsiteX1" fmla="*/ 4550500 w 4550500"/>
              <a:gd name="connsiteY1" fmla="*/ 0 h 3595494"/>
              <a:gd name="connsiteX2" fmla="*/ 4550500 w 4550500"/>
              <a:gd name="connsiteY2" fmla="*/ 3595494 h 3595494"/>
              <a:gd name="connsiteX3" fmla="*/ 0 w 4550500"/>
              <a:gd name="connsiteY3" fmla="*/ 3595494 h 359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0500" h="3595494">
                <a:moveTo>
                  <a:pt x="0" y="0"/>
                </a:moveTo>
                <a:lnTo>
                  <a:pt x="4550500" y="0"/>
                </a:lnTo>
                <a:lnTo>
                  <a:pt x="4550500" y="3595494"/>
                </a:lnTo>
                <a:lnTo>
                  <a:pt x="0" y="35954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599089" y="1810261"/>
            <a:ext cx="1922847" cy="1774131"/>
          </a:xfrm>
          <a:custGeom>
            <a:avLst/>
            <a:gdLst>
              <a:gd name="connsiteX0" fmla="*/ 0 w 1922847"/>
              <a:gd name="connsiteY0" fmla="*/ 0 h 1774131"/>
              <a:gd name="connsiteX1" fmla="*/ 1922847 w 1922847"/>
              <a:gd name="connsiteY1" fmla="*/ 0 h 1774131"/>
              <a:gd name="connsiteX2" fmla="*/ 1922847 w 1922847"/>
              <a:gd name="connsiteY2" fmla="*/ 1774131 h 1774131"/>
              <a:gd name="connsiteX3" fmla="*/ 0 w 1922847"/>
              <a:gd name="connsiteY3" fmla="*/ 1774131 h 17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847" h="1774131">
                <a:moveTo>
                  <a:pt x="0" y="0"/>
                </a:moveTo>
                <a:lnTo>
                  <a:pt x="1922847" y="0"/>
                </a:lnTo>
                <a:lnTo>
                  <a:pt x="1922847" y="1774131"/>
                </a:lnTo>
                <a:lnTo>
                  <a:pt x="0" y="1774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570521" y="3631624"/>
            <a:ext cx="1922847" cy="1774131"/>
          </a:xfrm>
          <a:custGeom>
            <a:avLst/>
            <a:gdLst>
              <a:gd name="connsiteX0" fmla="*/ 0 w 1922847"/>
              <a:gd name="connsiteY0" fmla="*/ 0 h 1774131"/>
              <a:gd name="connsiteX1" fmla="*/ 1922847 w 1922847"/>
              <a:gd name="connsiteY1" fmla="*/ 0 h 1774131"/>
              <a:gd name="connsiteX2" fmla="*/ 1922847 w 1922847"/>
              <a:gd name="connsiteY2" fmla="*/ 1774131 h 1774131"/>
              <a:gd name="connsiteX3" fmla="*/ 0 w 1922847"/>
              <a:gd name="connsiteY3" fmla="*/ 1774131 h 17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847" h="1774131">
                <a:moveTo>
                  <a:pt x="0" y="0"/>
                </a:moveTo>
                <a:lnTo>
                  <a:pt x="1922847" y="0"/>
                </a:lnTo>
                <a:lnTo>
                  <a:pt x="1922847" y="1774131"/>
                </a:lnTo>
                <a:lnTo>
                  <a:pt x="0" y="1774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541954" y="1810261"/>
            <a:ext cx="1922847" cy="1774131"/>
          </a:xfrm>
          <a:custGeom>
            <a:avLst/>
            <a:gdLst>
              <a:gd name="connsiteX0" fmla="*/ 0 w 1922847"/>
              <a:gd name="connsiteY0" fmla="*/ 0 h 1774131"/>
              <a:gd name="connsiteX1" fmla="*/ 1922847 w 1922847"/>
              <a:gd name="connsiteY1" fmla="*/ 0 h 1774131"/>
              <a:gd name="connsiteX2" fmla="*/ 1922847 w 1922847"/>
              <a:gd name="connsiteY2" fmla="*/ 1774131 h 1774131"/>
              <a:gd name="connsiteX3" fmla="*/ 0 w 1922847"/>
              <a:gd name="connsiteY3" fmla="*/ 1774131 h 17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847" h="1774131">
                <a:moveTo>
                  <a:pt x="0" y="0"/>
                </a:moveTo>
                <a:lnTo>
                  <a:pt x="1922847" y="0"/>
                </a:lnTo>
                <a:lnTo>
                  <a:pt x="1922847" y="1774131"/>
                </a:lnTo>
                <a:lnTo>
                  <a:pt x="0" y="1774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796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1250758" y="2060848"/>
            <a:ext cx="1633640" cy="1633640"/>
          </a:xfrm>
          <a:custGeom>
            <a:avLst/>
            <a:gdLst>
              <a:gd name="connsiteX0" fmla="*/ 816820 w 1633640"/>
              <a:gd name="connsiteY0" fmla="*/ 0 h 1633640"/>
              <a:gd name="connsiteX1" fmla="*/ 1633640 w 1633640"/>
              <a:gd name="connsiteY1" fmla="*/ 816820 h 1633640"/>
              <a:gd name="connsiteX2" fmla="*/ 816820 w 1633640"/>
              <a:gd name="connsiteY2" fmla="*/ 1633640 h 1633640"/>
              <a:gd name="connsiteX3" fmla="*/ 0 w 1633640"/>
              <a:gd name="connsiteY3" fmla="*/ 816820 h 1633640"/>
              <a:gd name="connsiteX4" fmla="*/ 816820 w 1633640"/>
              <a:gd name="connsiteY4" fmla="*/ 0 h 16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640" h="1633640">
                <a:moveTo>
                  <a:pt x="816820" y="0"/>
                </a:moveTo>
                <a:cubicBezTo>
                  <a:pt x="1267937" y="0"/>
                  <a:pt x="1633640" y="365703"/>
                  <a:pt x="1633640" y="816820"/>
                </a:cubicBezTo>
                <a:cubicBezTo>
                  <a:pt x="1633640" y="1267937"/>
                  <a:pt x="1267937" y="1633640"/>
                  <a:pt x="816820" y="1633640"/>
                </a:cubicBezTo>
                <a:cubicBezTo>
                  <a:pt x="365703" y="1633640"/>
                  <a:pt x="0" y="1267937"/>
                  <a:pt x="0" y="816820"/>
                </a:cubicBezTo>
                <a:cubicBezTo>
                  <a:pt x="0" y="365703"/>
                  <a:pt x="365703" y="0"/>
                  <a:pt x="816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3933456" y="2060848"/>
            <a:ext cx="1633640" cy="1633640"/>
          </a:xfrm>
          <a:custGeom>
            <a:avLst/>
            <a:gdLst>
              <a:gd name="connsiteX0" fmla="*/ 816820 w 1633640"/>
              <a:gd name="connsiteY0" fmla="*/ 0 h 1633640"/>
              <a:gd name="connsiteX1" fmla="*/ 1633640 w 1633640"/>
              <a:gd name="connsiteY1" fmla="*/ 816820 h 1633640"/>
              <a:gd name="connsiteX2" fmla="*/ 816820 w 1633640"/>
              <a:gd name="connsiteY2" fmla="*/ 1633640 h 1633640"/>
              <a:gd name="connsiteX3" fmla="*/ 0 w 1633640"/>
              <a:gd name="connsiteY3" fmla="*/ 816820 h 1633640"/>
              <a:gd name="connsiteX4" fmla="*/ 816820 w 1633640"/>
              <a:gd name="connsiteY4" fmla="*/ 0 h 16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640" h="1633640">
                <a:moveTo>
                  <a:pt x="816820" y="0"/>
                </a:moveTo>
                <a:cubicBezTo>
                  <a:pt x="1267937" y="0"/>
                  <a:pt x="1633640" y="365703"/>
                  <a:pt x="1633640" y="816820"/>
                </a:cubicBezTo>
                <a:cubicBezTo>
                  <a:pt x="1633640" y="1267937"/>
                  <a:pt x="1267937" y="1633640"/>
                  <a:pt x="816820" y="1633640"/>
                </a:cubicBezTo>
                <a:cubicBezTo>
                  <a:pt x="365703" y="1633640"/>
                  <a:pt x="0" y="1267937"/>
                  <a:pt x="0" y="816820"/>
                </a:cubicBezTo>
                <a:cubicBezTo>
                  <a:pt x="0" y="365703"/>
                  <a:pt x="365703" y="0"/>
                  <a:pt x="816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6616154" y="2060848"/>
            <a:ext cx="1633640" cy="1633640"/>
          </a:xfrm>
          <a:custGeom>
            <a:avLst/>
            <a:gdLst>
              <a:gd name="connsiteX0" fmla="*/ 816820 w 1633640"/>
              <a:gd name="connsiteY0" fmla="*/ 0 h 1633640"/>
              <a:gd name="connsiteX1" fmla="*/ 1633640 w 1633640"/>
              <a:gd name="connsiteY1" fmla="*/ 816820 h 1633640"/>
              <a:gd name="connsiteX2" fmla="*/ 816820 w 1633640"/>
              <a:gd name="connsiteY2" fmla="*/ 1633640 h 1633640"/>
              <a:gd name="connsiteX3" fmla="*/ 0 w 1633640"/>
              <a:gd name="connsiteY3" fmla="*/ 816820 h 1633640"/>
              <a:gd name="connsiteX4" fmla="*/ 816820 w 1633640"/>
              <a:gd name="connsiteY4" fmla="*/ 0 h 16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640" h="1633640">
                <a:moveTo>
                  <a:pt x="816820" y="0"/>
                </a:moveTo>
                <a:cubicBezTo>
                  <a:pt x="1267937" y="0"/>
                  <a:pt x="1633640" y="365703"/>
                  <a:pt x="1633640" y="816820"/>
                </a:cubicBezTo>
                <a:cubicBezTo>
                  <a:pt x="1633640" y="1267937"/>
                  <a:pt x="1267937" y="1633640"/>
                  <a:pt x="816820" y="1633640"/>
                </a:cubicBezTo>
                <a:cubicBezTo>
                  <a:pt x="365703" y="1633640"/>
                  <a:pt x="0" y="1267937"/>
                  <a:pt x="0" y="816820"/>
                </a:cubicBezTo>
                <a:cubicBezTo>
                  <a:pt x="0" y="365703"/>
                  <a:pt x="365703" y="0"/>
                  <a:pt x="816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3"/>
          </p:nvPr>
        </p:nvSpPr>
        <p:spPr>
          <a:xfrm>
            <a:off x="9298852" y="2060848"/>
            <a:ext cx="1633640" cy="1633640"/>
          </a:xfrm>
          <a:custGeom>
            <a:avLst/>
            <a:gdLst>
              <a:gd name="connsiteX0" fmla="*/ 816820 w 1633640"/>
              <a:gd name="connsiteY0" fmla="*/ 0 h 1633640"/>
              <a:gd name="connsiteX1" fmla="*/ 1633640 w 1633640"/>
              <a:gd name="connsiteY1" fmla="*/ 816820 h 1633640"/>
              <a:gd name="connsiteX2" fmla="*/ 816820 w 1633640"/>
              <a:gd name="connsiteY2" fmla="*/ 1633640 h 1633640"/>
              <a:gd name="connsiteX3" fmla="*/ 0 w 1633640"/>
              <a:gd name="connsiteY3" fmla="*/ 816820 h 1633640"/>
              <a:gd name="connsiteX4" fmla="*/ 816820 w 1633640"/>
              <a:gd name="connsiteY4" fmla="*/ 0 h 16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640" h="1633640">
                <a:moveTo>
                  <a:pt x="816820" y="0"/>
                </a:moveTo>
                <a:cubicBezTo>
                  <a:pt x="1267937" y="0"/>
                  <a:pt x="1633640" y="365703"/>
                  <a:pt x="1633640" y="816820"/>
                </a:cubicBezTo>
                <a:cubicBezTo>
                  <a:pt x="1633640" y="1267937"/>
                  <a:pt x="1267937" y="1633640"/>
                  <a:pt x="816820" y="1633640"/>
                </a:cubicBezTo>
                <a:cubicBezTo>
                  <a:pt x="365703" y="1633640"/>
                  <a:pt x="0" y="1267937"/>
                  <a:pt x="0" y="816820"/>
                </a:cubicBezTo>
                <a:cubicBezTo>
                  <a:pt x="0" y="365703"/>
                  <a:pt x="365703" y="0"/>
                  <a:pt x="8168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370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71864" cy="6858000"/>
          </a:xfrm>
          <a:custGeom>
            <a:avLst/>
            <a:gdLst>
              <a:gd name="connsiteX0" fmla="*/ 0 w 4871864"/>
              <a:gd name="connsiteY0" fmla="*/ 0 h 6858000"/>
              <a:gd name="connsiteX1" fmla="*/ 2472325 w 4871864"/>
              <a:gd name="connsiteY1" fmla="*/ 0 h 6858000"/>
              <a:gd name="connsiteX2" fmla="*/ 4871864 w 4871864"/>
              <a:gd name="connsiteY2" fmla="*/ 3429000 h 6858000"/>
              <a:gd name="connsiteX3" fmla="*/ 2472325 w 4871864"/>
              <a:gd name="connsiteY3" fmla="*/ 6858000 h 6858000"/>
              <a:gd name="connsiteX4" fmla="*/ 0 w 487186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864" h="6858000">
                <a:moveTo>
                  <a:pt x="0" y="0"/>
                </a:moveTo>
                <a:lnTo>
                  <a:pt x="2472325" y="0"/>
                </a:lnTo>
                <a:lnTo>
                  <a:pt x="4871864" y="3429000"/>
                </a:lnTo>
                <a:lnTo>
                  <a:pt x="24723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374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2395992"/>
            <a:ext cx="3862162" cy="2786743"/>
          </a:xfrm>
          <a:custGeom>
            <a:avLst/>
            <a:gdLst>
              <a:gd name="connsiteX0" fmla="*/ 0 w 3862162"/>
              <a:gd name="connsiteY0" fmla="*/ 0 h 2786743"/>
              <a:gd name="connsiteX1" fmla="*/ 3862162 w 3862162"/>
              <a:gd name="connsiteY1" fmla="*/ 0 h 2786743"/>
              <a:gd name="connsiteX2" fmla="*/ 3862162 w 3862162"/>
              <a:gd name="connsiteY2" fmla="*/ 2786743 h 2786743"/>
              <a:gd name="connsiteX3" fmla="*/ 0 w 3862162"/>
              <a:gd name="connsiteY3" fmla="*/ 2786743 h 278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2162" h="2786743">
                <a:moveTo>
                  <a:pt x="0" y="0"/>
                </a:moveTo>
                <a:lnTo>
                  <a:pt x="3862162" y="0"/>
                </a:lnTo>
                <a:lnTo>
                  <a:pt x="3862162" y="2786743"/>
                </a:lnTo>
                <a:lnTo>
                  <a:pt x="0" y="27867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55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714717" y="4280772"/>
            <a:ext cx="1655572" cy="1655572"/>
          </a:xfrm>
          <a:custGeom>
            <a:avLst/>
            <a:gdLst>
              <a:gd name="connsiteX0" fmla="*/ 827786 w 1655572"/>
              <a:gd name="connsiteY0" fmla="*/ 0 h 1655572"/>
              <a:gd name="connsiteX1" fmla="*/ 1655572 w 1655572"/>
              <a:gd name="connsiteY1" fmla="*/ 827786 h 1655572"/>
              <a:gd name="connsiteX2" fmla="*/ 827786 w 1655572"/>
              <a:gd name="connsiteY2" fmla="*/ 1655572 h 1655572"/>
              <a:gd name="connsiteX3" fmla="*/ 0 w 1655572"/>
              <a:gd name="connsiteY3" fmla="*/ 827786 h 1655572"/>
              <a:gd name="connsiteX4" fmla="*/ 827786 w 1655572"/>
              <a:gd name="connsiteY4" fmla="*/ 0 h 165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572" h="1655572">
                <a:moveTo>
                  <a:pt x="827786" y="0"/>
                </a:moveTo>
                <a:cubicBezTo>
                  <a:pt x="1284960" y="0"/>
                  <a:pt x="1655572" y="370612"/>
                  <a:pt x="1655572" y="827786"/>
                </a:cubicBezTo>
                <a:cubicBezTo>
                  <a:pt x="1655572" y="1284960"/>
                  <a:pt x="1284960" y="1655572"/>
                  <a:pt x="827786" y="1655572"/>
                </a:cubicBezTo>
                <a:cubicBezTo>
                  <a:pt x="370612" y="1655572"/>
                  <a:pt x="0" y="1284960"/>
                  <a:pt x="0" y="827786"/>
                </a:cubicBezTo>
                <a:cubicBezTo>
                  <a:pt x="0" y="370612"/>
                  <a:pt x="370612" y="0"/>
                  <a:pt x="8277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812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532185"/>
            <a:ext cx="12192000" cy="2257178"/>
          </a:xfrm>
          <a:custGeom>
            <a:avLst/>
            <a:gdLst>
              <a:gd name="connsiteX0" fmla="*/ 0 w 12192000"/>
              <a:gd name="connsiteY0" fmla="*/ 0 h 2257178"/>
              <a:gd name="connsiteX1" fmla="*/ 12192000 w 12192000"/>
              <a:gd name="connsiteY1" fmla="*/ 0 h 2257178"/>
              <a:gd name="connsiteX2" fmla="*/ 12192000 w 12192000"/>
              <a:gd name="connsiteY2" fmla="*/ 2257178 h 2257178"/>
              <a:gd name="connsiteX3" fmla="*/ 0 w 12192000"/>
              <a:gd name="connsiteY3" fmla="*/ 2257178 h 2257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257178">
                <a:moveTo>
                  <a:pt x="0" y="0"/>
                </a:moveTo>
                <a:lnTo>
                  <a:pt x="12192000" y="0"/>
                </a:lnTo>
                <a:lnTo>
                  <a:pt x="12192000" y="2257178"/>
                </a:lnTo>
                <a:lnTo>
                  <a:pt x="0" y="22571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652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72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845126" y="365759"/>
            <a:ext cx="105156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845126" y="1828800"/>
            <a:ext cx="10515601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10064" y="6416992"/>
            <a:ext cx="250663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73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0.jpeg"/><Relationship Id="rId4" Type="http://schemas.openxmlformats.org/officeDocument/2006/relationships/image" Target="../media/image36.png"/><Relationship Id="rId9" Type="http://schemas.openxmlformats.org/officeDocument/2006/relationships/hyperlink" Target="http://pickyourpalette.blogspot.com/search/label/Brown%20and%20Orange?&amp;cuid=319f2a1552613d07a689a258bd76f689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0.png"/><Relationship Id="rId3" Type="http://schemas.openxmlformats.org/officeDocument/2006/relationships/image" Target="../media/image47.png"/><Relationship Id="rId21" Type="http://schemas.openxmlformats.org/officeDocument/2006/relationships/image" Target="../media/image63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image" Target="../media/image5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Relationship Id="rId22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jpg"/><Relationship Id="rId5" Type="http://schemas.openxmlformats.org/officeDocument/2006/relationships/image" Target="../media/image78.png"/><Relationship Id="rId10" Type="http://schemas.openxmlformats.org/officeDocument/2006/relationships/image" Target="../media/image83.jp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png"/><Relationship Id="rId7" Type="http://schemas.openxmlformats.org/officeDocument/2006/relationships/image" Target="../media/image8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69.jp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773308" y="1181099"/>
            <a:ext cx="13425710" cy="4091928"/>
            <a:chOff x="1697108" y="1219199"/>
            <a:chExt cx="13425710" cy="4091928"/>
          </a:xfrm>
        </p:grpSpPr>
        <p:sp>
          <p:nvSpPr>
            <p:cNvPr id="10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rgbClr val="FF8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950535" y="1461179"/>
            <a:ext cx="1625600" cy="161289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273800" y="4731203"/>
            <a:ext cx="914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322316" y="4591835"/>
            <a:ext cx="12474999" cy="4416484"/>
            <a:chOff x="850274" y="4702628"/>
            <a:chExt cx="12474999" cy="4416484"/>
          </a:xfrm>
        </p:grpSpPr>
        <p:sp>
          <p:nvSpPr>
            <p:cNvPr id="11" name="矩形 10"/>
            <p:cNvSpPr/>
            <p:nvPr/>
          </p:nvSpPr>
          <p:spPr>
            <a:xfrm rot="1800000">
              <a:off x="850274" y="7513404"/>
              <a:ext cx="12474999" cy="1605708"/>
            </a:xfrm>
            <a:custGeom>
              <a:avLst/>
              <a:gdLst>
                <a:gd name="connsiteX0" fmla="*/ 0 w 13677900"/>
                <a:gd name="connsiteY0" fmla="*/ 0 h 1587113"/>
                <a:gd name="connsiteX1" fmla="*/ 13677900 w 13677900"/>
                <a:gd name="connsiteY1" fmla="*/ 0 h 1587113"/>
                <a:gd name="connsiteX2" fmla="*/ 13677900 w 13677900"/>
                <a:gd name="connsiteY2" fmla="*/ 1587113 h 1587113"/>
                <a:gd name="connsiteX3" fmla="*/ 0 w 13677900"/>
                <a:gd name="connsiteY3" fmla="*/ 1587113 h 1587113"/>
                <a:gd name="connsiteX4" fmla="*/ 0 w 13677900"/>
                <a:gd name="connsiteY4" fmla="*/ 0 h 1587113"/>
                <a:gd name="connsiteX0" fmla="*/ 0 w 13677900"/>
                <a:gd name="connsiteY0" fmla="*/ 0 h 1587113"/>
                <a:gd name="connsiteX1" fmla="*/ 1620651 w 13677900"/>
                <a:gd name="connsiteY1" fmla="*/ 6988 h 1587113"/>
                <a:gd name="connsiteX2" fmla="*/ 13677900 w 13677900"/>
                <a:gd name="connsiteY2" fmla="*/ 0 h 1587113"/>
                <a:gd name="connsiteX3" fmla="*/ 13677900 w 13677900"/>
                <a:gd name="connsiteY3" fmla="*/ 1587113 h 1587113"/>
                <a:gd name="connsiteX4" fmla="*/ 0 w 13677900"/>
                <a:gd name="connsiteY4" fmla="*/ 1587113 h 1587113"/>
                <a:gd name="connsiteX5" fmla="*/ 0 w 13677900"/>
                <a:gd name="connsiteY5" fmla="*/ 0 h 1587113"/>
                <a:gd name="connsiteX0" fmla="*/ 0 w 13677900"/>
                <a:gd name="connsiteY0" fmla="*/ 0 h 1605708"/>
                <a:gd name="connsiteX1" fmla="*/ 1620651 w 13677900"/>
                <a:gd name="connsiteY1" fmla="*/ 6988 h 1605708"/>
                <a:gd name="connsiteX2" fmla="*/ 13677900 w 13677900"/>
                <a:gd name="connsiteY2" fmla="*/ 0 h 1605708"/>
                <a:gd name="connsiteX3" fmla="*/ 13677900 w 13677900"/>
                <a:gd name="connsiteY3" fmla="*/ 1587113 h 1605708"/>
                <a:gd name="connsiteX4" fmla="*/ 1202901 w 13677900"/>
                <a:gd name="connsiteY4" fmla="*/ 1605708 h 1605708"/>
                <a:gd name="connsiteX5" fmla="*/ 0 w 13677900"/>
                <a:gd name="connsiteY5" fmla="*/ 1587113 h 1605708"/>
                <a:gd name="connsiteX6" fmla="*/ 0 w 13677900"/>
                <a:gd name="connsiteY6" fmla="*/ 0 h 1605708"/>
                <a:gd name="connsiteX0" fmla="*/ 0 w 13677900"/>
                <a:gd name="connsiteY0" fmla="*/ 0 h 1605708"/>
                <a:gd name="connsiteX1" fmla="*/ 1620651 w 13677900"/>
                <a:gd name="connsiteY1" fmla="*/ 6988 h 1605708"/>
                <a:gd name="connsiteX2" fmla="*/ 13677900 w 13677900"/>
                <a:gd name="connsiteY2" fmla="*/ 0 h 1605708"/>
                <a:gd name="connsiteX3" fmla="*/ 13677900 w 13677900"/>
                <a:gd name="connsiteY3" fmla="*/ 1587113 h 1605708"/>
                <a:gd name="connsiteX4" fmla="*/ 1202901 w 13677900"/>
                <a:gd name="connsiteY4" fmla="*/ 1605708 h 1605708"/>
                <a:gd name="connsiteX5" fmla="*/ 0 w 13677900"/>
                <a:gd name="connsiteY5" fmla="*/ 0 h 1605708"/>
                <a:gd name="connsiteX0" fmla="*/ 0 w 12474999"/>
                <a:gd name="connsiteY0" fmla="*/ 1605708 h 1605708"/>
                <a:gd name="connsiteX1" fmla="*/ 417750 w 12474999"/>
                <a:gd name="connsiteY1" fmla="*/ 6988 h 1605708"/>
                <a:gd name="connsiteX2" fmla="*/ 12474999 w 12474999"/>
                <a:gd name="connsiteY2" fmla="*/ 0 h 1605708"/>
                <a:gd name="connsiteX3" fmla="*/ 12474999 w 12474999"/>
                <a:gd name="connsiteY3" fmla="*/ 1587113 h 1605708"/>
                <a:gd name="connsiteX4" fmla="*/ 0 w 12474999"/>
                <a:gd name="connsiteY4" fmla="*/ 1605708 h 160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4999" h="1605708">
                  <a:moveTo>
                    <a:pt x="0" y="1605708"/>
                  </a:moveTo>
                  <a:lnTo>
                    <a:pt x="417750" y="6988"/>
                  </a:lnTo>
                  <a:lnTo>
                    <a:pt x="12474999" y="0"/>
                  </a:lnTo>
                  <a:lnTo>
                    <a:pt x="12474999" y="1587113"/>
                  </a:lnTo>
                  <a:lnTo>
                    <a:pt x="0" y="160570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269995" y="4702628"/>
              <a:ext cx="1190171" cy="1190171"/>
            </a:xfrm>
            <a:prstGeom prst="rect">
              <a:avLst/>
            </a:prstGeom>
            <a:solidFill>
              <a:srgbClr val="F94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37EBA97-64D1-4796-BC00-AF5AB1F2E017}"/>
              </a:ext>
            </a:extLst>
          </p:cNvPr>
          <p:cNvGrpSpPr/>
          <p:nvPr/>
        </p:nvGrpSpPr>
        <p:grpSpPr>
          <a:xfrm>
            <a:off x="1215478" y="2144985"/>
            <a:ext cx="12460575" cy="6037956"/>
            <a:chOff x="955949" y="1946330"/>
            <a:chExt cx="13513040" cy="6547944"/>
          </a:xfrm>
        </p:grpSpPr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4D09C46A-4363-4E05-A5A7-C97B768EB5F4}"/>
                </a:ext>
              </a:extLst>
            </p:cNvPr>
            <p:cNvSpPr/>
            <p:nvPr/>
          </p:nvSpPr>
          <p:spPr>
            <a:xfrm rot="1800000">
              <a:off x="1330022" y="3477402"/>
              <a:ext cx="13138967" cy="5016872"/>
            </a:xfrm>
            <a:custGeom>
              <a:avLst/>
              <a:gdLst>
                <a:gd name="connsiteX0" fmla="*/ 926305 w 13138967"/>
                <a:gd name="connsiteY0" fmla="*/ 1116332 h 5016872"/>
                <a:gd name="connsiteX1" fmla="*/ 2859848 w 13138967"/>
                <a:gd name="connsiteY1" fmla="*/ 0 h 5016872"/>
                <a:gd name="connsiteX2" fmla="*/ 13138967 w 13138967"/>
                <a:gd name="connsiteY2" fmla="*/ 12920 h 5016872"/>
                <a:gd name="connsiteX3" fmla="*/ 13138967 w 13138967"/>
                <a:gd name="connsiteY3" fmla="*/ 5016872 h 5016872"/>
                <a:gd name="connsiteX4" fmla="*/ 0 w 13138967"/>
                <a:gd name="connsiteY4" fmla="*/ 4995263 h 501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8967" h="5016872">
                  <a:moveTo>
                    <a:pt x="926305" y="1116332"/>
                  </a:moveTo>
                  <a:lnTo>
                    <a:pt x="2859848" y="0"/>
                  </a:lnTo>
                  <a:lnTo>
                    <a:pt x="13138967" y="12920"/>
                  </a:lnTo>
                  <a:lnTo>
                    <a:pt x="13138967" y="5016872"/>
                  </a:lnTo>
                  <a:lnTo>
                    <a:pt x="0" y="499526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6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pic>
          <p:nvPicPr>
            <p:cNvPr id="18" name="圖片 1" descr="圖片 1">
              <a:extLst>
                <a:ext uri="{FF2B5EF4-FFF2-40B4-BE49-F238E27FC236}">
                  <a16:creationId xmlns:a16="http://schemas.microsoft.com/office/drawing/2014/main" id="{D6854B5A-3642-44E8-AB8E-51A94DBCA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949" y="1946330"/>
              <a:ext cx="4978581" cy="2967670"/>
            </a:xfrm>
            <a:prstGeom prst="roundRect">
              <a:avLst>
                <a:gd name="adj" fmla="val 1035"/>
              </a:avLst>
            </a:prstGeom>
            <a:ln w="12700">
              <a:miter lim="400000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25400" h="25400"/>
            </a:sp3d>
          </p:spPr>
        </p:pic>
      </p:grpSp>
      <p:grpSp>
        <p:nvGrpSpPr>
          <p:cNvPr id="25" name="组合 19">
            <a:extLst>
              <a:ext uri="{FF2B5EF4-FFF2-40B4-BE49-F238E27FC236}">
                <a16:creationId xmlns:a16="http://schemas.microsoft.com/office/drawing/2014/main" id="{E8ECA030-563A-497A-ABB3-532AE4E8FE0B}"/>
              </a:ext>
            </a:extLst>
          </p:cNvPr>
          <p:cNvGrpSpPr/>
          <p:nvPr/>
        </p:nvGrpSpPr>
        <p:grpSpPr>
          <a:xfrm>
            <a:off x="4087804" y="4304041"/>
            <a:ext cx="10377001" cy="3210280"/>
            <a:chOff x="1768003" y="1093110"/>
            <a:chExt cx="13294249" cy="4422538"/>
          </a:xfrm>
        </p:grpSpPr>
        <p:sp>
          <p:nvSpPr>
            <p:cNvPr id="26" name="矩形 9">
              <a:extLst>
                <a:ext uri="{FF2B5EF4-FFF2-40B4-BE49-F238E27FC236}">
                  <a16:creationId xmlns:a16="http://schemas.microsoft.com/office/drawing/2014/main" id="{30E8E8D9-5659-4D18-BD1E-163E9F0AF4AC}"/>
                </a:ext>
              </a:extLst>
            </p:cNvPr>
            <p:cNvSpPr/>
            <p:nvPr/>
          </p:nvSpPr>
          <p:spPr>
            <a:xfrm rot="1800000">
              <a:off x="1768003" y="4458518"/>
              <a:ext cx="13294249" cy="1057130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3A04039-CC19-496F-A6B3-E8F4F8CCEF9B}"/>
                </a:ext>
              </a:extLst>
            </p:cNvPr>
            <p:cNvSpPr/>
            <p:nvPr/>
          </p:nvSpPr>
          <p:spPr>
            <a:xfrm>
              <a:off x="2410160" y="1093110"/>
              <a:ext cx="714640" cy="776214"/>
            </a:xfrm>
            <a:prstGeom prst="rect">
              <a:avLst/>
            </a:prstGeom>
            <a:solidFill>
              <a:srgbClr val="FF8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175208" y="3261554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大尺寸智慧觸控顯示器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06083" y="4078097"/>
            <a:ext cx="5571673" cy="3192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捷達數位系統股份有限公司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" name="文本框 11">
            <a:extLst>
              <a:ext uri="{FF2B5EF4-FFF2-40B4-BE49-F238E27FC236}">
                <a16:creationId xmlns:a16="http://schemas.microsoft.com/office/drawing/2014/main" id="{5D321647-1E66-4947-A613-FB0E4F1B9520}"/>
              </a:ext>
            </a:extLst>
          </p:cNvPr>
          <p:cNvSpPr txBox="1"/>
          <p:nvPr/>
        </p:nvSpPr>
        <p:spPr>
          <a:xfrm>
            <a:off x="6175208" y="2550280"/>
            <a:ext cx="572567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JECTOR FM – S </a:t>
            </a:r>
            <a:r>
              <a:rPr lang="zh-TW" altLang="en-US" sz="44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系列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9" name="圖片 28" descr="一張含有 文字 的圖片&#10;&#10;自動產生的描述">
            <a:extLst>
              <a:ext uri="{FF2B5EF4-FFF2-40B4-BE49-F238E27FC236}">
                <a16:creationId xmlns:a16="http://schemas.microsoft.com/office/drawing/2014/main" id="{28C57E8F-115E-434B-AFEF-EFAD4739D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210" y="159470"/>
            <a:ext cx="2223416" cy="7649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BD260DD-41D6-453B-89B9-231EC25230EA}"/>
              </a:ext>
            </a:extLst>
          </p:cNvPr>
          <p:cNvSpPr/>
          <p:nvPr/>
        </p:nvSpPr>
        <p:spPr>
          <a:xfrm>
            <a:off x="6273800" y="4918514"/>
            <a:ext cx="574044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95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</a:rPr>
              <a:t>智慧溝通   隨觸可及</a:t>
            </a:r>
            <a:endParaRPr lang="zh-TW" altLang="en-US" sz="4800" b="1" cap="none" spc="0" dirty="0">
              <a:ln w="9525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5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60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/>
      <p:bldP spid="2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034D1-6575-40C2-A80F-FB9B805BE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805" y="415329"/>
            <a:ext cx="6092591" cy="1056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7B26305A-3B34-43AC-B36B-A41BB2ABB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5" name="矩形 19">
            <a:extLst>
              <a:ext uri="{FF2B5EF4-FFF2-40B4-BE49-F238E27FC236}">
                <a16:creationId xmlns:a16="http://schemas.microsoft.com/office/drawing/2014/main" id="{B9A25767-BD57-407D-B885-9C9315BE58E6}"/>
              </a:ext>
            </a:extLst>
          </p:cNvPr>
          <p:cNvSpPr/>
          <p:nvPr/>
        </p:nvSpPr>
        <p:spPr>
          <a:xfrm rot="1800000">
            <a:off x="330162" y="3912430"/>
            <a:ext cx="13365927" cy="4946984"/>
          </a:xfrm>
          <a:custGeom>
            <a:avLst/>
            <a:gdLst>
              <a:gd name="connsiteX0" fmla="*/ 0 w 13677900"/>
              <a:gd name="connsiteY0" fmla="*/ 0 h 4331892"/>
              <a:gd name="connsiteX1" fmla="*/ 13677900 w 13677900"/>
              <a:gd name="connsiteY1" fmla="*/ 0 h 4331892"/>
              <a:gd name="connsiteX2" fmla="*/ 13677900 w 13677900"/>
              <a:gd name="connsiteY2" fmla="*/ 4331892 h 4331892"/>
              <a:gd name="connsiteX3" fmla="*/ 0 w 13677900"/>
              <a:gd name="connsiteY3" fmla="*/ 4331892 h 4331892"/>
              <a:gd name="connsiteX4" fmla="*/ 0 w 13677900"/>
              <a:gd name="connsiteY4" fmla="*/ 0 h 4331892"/>
              <a:gd name="connsiteX0" fmla="*/ 0 w 13677900"/>
              <a:gd name="connsiteY0" fmla="*/ 1973 h 4333865"/>
              <a:gd name="connsiteX1" fmla="*/ 2264096 w 13677900"/>
              <a:gd name="connsiteY1" fmla="*/ 0 h 4333865"/>
              <a:gd name="connsiteX2" fmla="*/ 13677900 w 13677900"/>
              <a:gd name="connsiteY2" fmla="*/ 1973 h 4333865"/>
              <a:gd name="connsiteX3" fmla="*/ 13677900 w 13677900"/>
              <a:gd name="connsiteY3" fmla="*/ 4333865 h 4333865"/>
              <a:gd name="connsiteX4" fmla="*/ 0 w 13677900"/>
              <a:gd name="connsiteY4" fmla="*/ 4333865 h 4333865"/>
              <a:gd name="connsiteX5" fmla="*/ 0 w 13677900"/>
              <a:gd name="connsiteY5" fmla="*/ 1973 h 4333865"/>
              <a:gd name="connsiteX0" fmla="*/ 0 w 13677900"/>
              <a:gd name="connsiteY0" fmla="*/ 1973 h 4333865"/>
              <a:gd name="connsiteX1" fmla="*/ 2264096 w 13677900"/>
              <a:gd name="connsiteY1" fmla="*/ 0 h 4333865"/>
              <a:gd name="connsiteX2" fmla="*/ 13677900 w 13677900"/>
              <a:gd name="connsiteY2" fmla="*/ 1973 h 4333865"/>
              <a:gd name="connsiteX3" fmla="*/ 13677900 w 13677900"/>
              <a:gd name="connsiteY3" fmla="*/ 4333865 h 4333865"/>
              <a:gd name="connsiteX4" fmla="*/ 311973 w 13677900"/>
              <a:gd name="connsiteY4" fmla="*/ 4311394 h 4333865"/>
              <a:gd name="connsiteX5" fmla="*/ 0 w 13677900"/>
              <a:gd name="connsiteY5" fmla="*/ 4333865 h 4333865"/>
              <a:gd name="connsiteX6" fmla="*/ 0 w 13677900"/>
              <a:gd name="connsiteY6" fmla="*/ 1973 h 4333865"/>
              <a:gd name="connsiteX0" fmla="*/ 0 w 13677900"/>
              <a:gd name="connsiteY0" fmla="*/ 1973 h 4333865"/>
              <a:gd name="connsiteX1" fmla="*/ 2264096 w 13677900"/>
              <a:gd name="connsiteY1" fmla="*/ 0 h 4333865"/>
              <a:gd name="connsiteX2" fmla="*/ 13677900 w 13677900"/>
              <a:gd name="connsiteY2" fmla="*/ 1973 h 4333865"/>
              <a:gd name="connsiteX3" fmla="*/ 13677900 w 13677900"/>
              <a:gd name="connsiteY3" fmla="*/ 4333865 h 4333865"/>
              <a:gd name="connsiteX4" fmla="*/ 311973 w 13677900"/>
              <a:gd name="connsiteY4" fmla="*/ 4311394 h 4333865"/>
              <a:gd name="connsiteX5" fmla="*/ 0 w 13677900"/>
              <a:gd name="connsiteY5" fmla="*/ 1973 h 4333865"/>
              <a:gd name="connsiteX0" fmla="*/ 0 w 13365927"/>
              <a:gd name="connsiteY0" fmla="*/ 4311394 h 4333865"/>
              <a:gd name="connsiteX1" fmla="*/ 1952123 w 13365927"/>
              <a:gd name="connsiteY1" fmla="*/ 0 h 4333865"/>
              <a:gd name="connsiteX2" fmla="*/ 13365927 w 13365927"/>
              <a:gd name="connsiteY2" fmla="*/ 1973 h 4333865"/>
              <a:gd name="connsiteX3" fmla="*/ 13365927 w 13365927"/>
              <a:gd name="connsiteY3" fmla="*/ 4333865 h 4333865"/>
              <a:gd name="connsiteX4" fmla="*/ 0 w 13365927"/>
              <a:gd name="connsiteY4" fmla="*/ 4311394 h 433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5927" h="4333865">
                <a:moveTo>
                  <a:pt x="0" y="4311394"/>
                </a:moveTo>
                <a:lnTo>
                  <a:pt x="1952123" y="0"/>
                </a:lnTo>
                <a:lnTo>
                  <a:pt x="13365927" y="1973"/>
                </a:lnTo>
                <a:lnTo>
                  <a:pt x="13365927" y="4333865"/>
                </a:lnTo>
                <a:lnTo>
                  <a:pt x="0" y="431139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矩形 20">
            <a:extLst>
              <a:ext uri="{FF2B5EF4-FFF2-40B4-BE49-F238E27FC236}">
                <a16:creationId xmlns:a16="http://schemas.microsoft.com/office/drawing/2014/main" id="{CED6364E-4B27-4F82-B684-08FDB5A80211}"/>
              </a:ext>
            </a:extLst>
          </p:cNvPr>
          <p:cNvSpPr/>
          <p:nvPr/>
        </p:nvSpPr>
        <p:spPr>
          <a:xfrm rot="1800000">
            <a:off x="5250593" y="4893276"/>
            <a:ext cx="13024601" cy="3814513"/>
          </a:xfrm>
          <a:custGeom>
            <a:avLst/>
            <a:gdLst>
              <a:gd name="connsiteX0" fmla="*/ 0 w 13677900"/>
              <a:gd name="connsiteY0" fmla="*/ 0 h 3803877"/>
              <a:gd name="connsiteX1" fmla="*/ 13677900 w 13677900"/>
              <a:gd name="connsiteY1" fmla="*/ 0 h 3803877"/>
              <a:gd name="connsiteX2" fmla="*/ 13677900 w 13677900"/>
              <a:gd name="connsiteY2" fmla="*/ 3803877 h 3803877"/>
              <a:gd name="connsiteX3" fmla="*/ 0 w 13677900"/>
              <a:gd name="connsiteY3" fmla="*/ 3803877 h 3803877"/>
              <a:gd name="connsiteX4" fmla="*/ 0 w 13677900"/>
              <a:gd name="connsiteY4" fmla="*/ 0 h 3803877"/>
              <a:gd name="connsiteX0" fmla="*/ 0 w 13677900"/>
              <a:gd name="connsiteY0" fmla="*/ 0 h 3803877"/>
              <a:gd name="connsiteX1" fmla="*/ 1673318 w 13677900"/>
              <a:gd name="connsiteY1" fmla="*/ 7751 h 3803877"/>
              <a:gd name="connsiteX2" fmla="*/ 13677900 w 13677900"/>
              <a:gd name="connsiteY2" fmla="*/ 0 h 3803877"/>
              <a:gd name="connsiteX3" fmla="*/ 13677900 w 13677900"/>
              <a:gd name="connsiteY3" fmla="*/ 3803877 h 3803877"/>
              <a:gd name="connsiteX4" fmla="*/ 0 w 13677900"/>
              <a:gd name="connsiteY4" fmla="*/ 3803877 h 3803877"/>
              <a:gd name="connsiteX5" fmla="*/ 0 w 13677900"/>
              <a:gd name="connsiteY5" fmla="*/ 0 h 3803877"/>
              <a:gd name="connsiteX0" fmla="*/ 0 w 13677900"/>
              <a:gd name="connsiteY0" fmla="*/ 0 h 3814513"/>
              <a:gd name="connsiteX1" fmla="*/ 1673318 w 13677900"/>
              <a:gd name="connsiteY1" fmla="*/ 7751 h 3814513"/>
              <a:gd name="connsiteX2" fmla="*/ 13677900 w 13677900"/>
              <a:gd name="connsiteY2" fmla="*/ 0 h 3814513"/>
              <a:gd name="connsiteX3" fmla="*/ 13677900 w 13677900"/>
              <a:gd name="connsiteY3" fmla="*/ 3803877 h 3814513"/>
              <a:gd name="connsiteX4" fmla="*/ 653299 w 13677900"/>
              <a:gd name="connsiteY4" fmla="*/ 3814513 h 3814513"/>
              <a:gd name="connsiteX5" fmla="*/ 0 w 13677900"/>
              <a:gd name="connsiteY5" fmla="*/ 3803877 h 3814513"/>
              <a:gd name="connsiteX6" fmla="*/ 0 w 13677900"/>
              <a:gd name="connsiteY6" fmla="*/ 0 h 3814513"/>
              <a:gd name="connsiteX0" fmla="*/ 0 w 13677900"/>
              <a:gd name="connsiteY0" fmla="*/ 0 h 3814513"/>
              <a:gd name="connsiteX1" fmla="*/ 1673318 w 13677900"/>
              <a:gd name="connsiteY1" fmla="*/ 7751 h 3814513"/>
              <a:gd name="connsiteX2" fmla="*/ 13677900 w 13677900"/>
              <a:gd name="connsiteY2" fmla="*/ 0 h 3814513"/>
              <a:gd name="connsiteX3" fmla="*/ 13677900 w 13677900"/>
              <a:gd name="connsiteY3" fmla="*/ 3803877 h 3814513"/>
              <a:gd name="connsiteX4" fmla="*/ 653299 w 13677900"/>
              <a:gd name="connsiteY4" fmla="*/ 3814513 h 3814513"/>
              <a:gd name="connsiteX5" fmla="*/ 0 w 13677900"/>
              <a:gd name="connsiteY5" fmla="*/ 0 h 3814513"/>
              <a:gd name="connsiteX0" fmla="*/ 0 w 13024601"/>
              <a:gd name="connsiteY0" fmla="*/ 3814513 h 3814513"/>
              <a:gd name="connsiteX1" fmla="*/ 1020019 w 13024601"/>
              <a:gd name="connsiteY1" fmla="*/ 7751 h 3814513"/>
              <a:gd name="connsiteX2" fmla="*/ 13024601 w 13024601"/>
              <a:gd name="connsiteY2" fmla="*/ 0 h 3814513"/>
              <a:gd name="connsiteX3" fmla="*/ 13024601 w 13024601"/>
              <a:gd name="connsiteY3" fmla="*/ 3803877 h 3814513"/>
              <a:gd name="connsiteX4" fmla="*/ 0 w 13024601"/>
              <a:gd name="connsiteY4" fmla="*/ 3814513 h 381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4601" h="3814513">
                <a:moveTo>
                  <a:pt x="0" y="3814513"/>
                </a:moveTo>
                <a:lnTo>
                  <a:pt x="1020019" y="7751"/>
                </a:lnTo>
                <a:lnTo>
                  <a:pt x="13024601" y="0"/>
                </a:lnTo>
                <a:lnTo>
                  <a:pt x="13024601" y="3803877"/>
                </a:lnTo>
                <a:lnTo>
                  <a:pt x="0" y="381451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矩形 21">
            <a:extLst>
              <a:ext uri="{FF2B5EF4-FFF2-40B4-BE49-F238E27FC236}">
                <a16:creationId xmlns:a16="http://schemas.microsoft.com/office/drawing/2014/main" id="{138F1520-9094-41CA-8793-69C4EBAC244B}"/>
              </a:ext>
            </a:extLst>
          </p:cNvPr>
          <p:cNvSpPr/>
          <p:nvPr/>
        </p:nvSpPr>
        <p:spPr>
          <a:xfrm rot="1800000">
            <a:off x="8209823" y="4885046"/>
            <a:ext cx="13056997" cy="3816457"/>
          </a:xfrm>
          <a:custGeom>
            <a:avLst/>
            <a:gdLst>
              <a:gd name="connsiteX0" fmla="*/ 0 w 13677900"/>
              <a:gd name="connsiteY0" fmla="*/ 0 h 3803877"/>
              <a:gd name="connsiteX1" fmla="*/ 13677900 w 13677900"/>
              <a:gd name="connsiteY1" fmla="*/ 0 h 3803877"/>
              <a:gd name="connsiteX2" fmla="*/ 13677900 w 13677900"/>
              <a:gd name="connsiteY2" fmla="*/ 3803877 h 3803877"/>
              <a:gd name="connsiteX3" fmla="*/ 0 w 13677900"/>
              <a:gd name="connsiteY3" fmla="*/ 3803877 h 3803877"/>
              <a:gd name="connsiteX4" fmla="*/ 0 w 13677900"/>
              <a:gd name="connsiteY4" fmla="*/ 0 h 3803877"/>
              <a:gd name="connsiteX0" fmla="*/ 0 w 13677900"/>
              <a:gd name="connsiteY0" fmla="*/ 0 h 3803877"/>
              <a:gd name="connsiteX1" fmla="*/ 1653491 w 13677900"/>
              <a:gd name="connsiteY1" fmla="*/ 2439 h 3803877"/>
              <a:gd name="connsiteX2" fmla="*/ 13677900 w 13677900"/>
              <a:gd name="connsiteY2" fmla="*/ 0 h 3803877"/>
              <a:gd name="connsiteX3" fmla="*/ 13677900 w 13677900"/>
              <a:gd name="connsiteY3" fmla="*/ 3803877 h 3803877"/>
              <a:gd name="connsiteX4" fmla="*/ 0 w 13677900"/>
              <a:gd name="connsiteY4" fmla="*/ 3803877 h 3803877"/>
              <a:gd name="connsiteX5" fmla="*/ 0 w 13677900"/>
              <a:gd name="connsiteY5" fmla="*/ 0 h 3803877"/>
              <a:gd name="connsiteX0" fmla="*/ 0 w 13677900"/>
              <a:gd name="connsiteY0" fmla="*/ 0 h 3816457"/>
              <a:gd name="connsiteX1" fmla="*/ 1653491 w 13677900"/>
              <a:gd name="connsiteY1" fmla="*/ 2439 h 3816457"/>
              <a:gd name="connsiteX2" fmla="*/ 13677900 w 13677900"/>
              <a:gd name="connsiteY2" fmla="*/ 0 h 3816457"/>
              <a:gd name="connsiteX3" fmla="*/ 13677900 w 13677900"/>
              <a:gd name="connsiteY3" fmla="*/ 3803877 h 3816457"/>
              <a:gd name="connsiteX4" fmla="*/ 620903 w 13677900"/>
              <a:gd name="connsiteY4" fmla="*/ 3816457 h 3816457"/>
              <a:gd name="connsiteX5" fmla="*/ 0 w 13677900"/>
              <a:gd name="connsiteY5" fmla="*/ 3803877 h 3816457"/>
              <a:gd name="connsiteX6" fmla="*/ 0 w 13677900"/>
              <a:gd name="connsiteY6" fmla="*/ 0 h 3816457"/>
              <a:gd name="connsiteX0" fmla="*/ 0 w 13677900"/>
              <a:gd name="connsiteY0" fmla="*/ 0 h 3816457"/>
              <a:gd name="connsiteX1" fmla="*/ 1653491 w 13677900"/>
              <a:gd name="connsiteY1" fmla="*/ 2439 h 3816457"/>
              <a:gd name="connsiteX2" fmla="*/ 13677900 w 13677900"/>
              <a:gd name="connsiteY2" fmla="*/ 0 h 3816457"/>
              <a:gd name="connsiteX3" fmla="*/ 13677900 w 13677900"/>
              <a:gd name="connsiteY3" fmla="*/ 3803877 h 3816457"/>
              <a:gd name="connsiteX4" fmla="*/ 620903 w 13677900"/>
              <a:gd name="connsiteY4" fmla="*/ 3816457 h 3816457"/>
              <a:gd name="connsiteX5" fmla="*/ 0 w 13677900"/>
              <a:gd name="connsiteY5" fmla="*/ 0 h 3816457"/>
              <a:gd name="connsiteX0" fmla="*/ 0 w 13056997"/>
              <a:gd name="connsiteY0" fmla="*/ 3816457 h 3816457"/>
              <a:gd name="connsiteX1" fmla="*/ 1032588 w 13056997"/>
              <a:gd name="connsiteY1" fmla="*/ 2439 h 3816457"/>
              <a:gd name="connsiteX2" fmla="*/ 13056997 w 13056997"/>
              <a:gd name="connsiteY2" fmla="*/ 0 h 3816457"/>
              <a:gd name="connsiteX3" fmla="*/ 13056997 w 13056997"/>
              <a:gd name="connsiteY3" fmla="*/ 3803877 h 3816457"/>
              <a:gd name="connsiteX4" fmla="*/ 0 w 13056997"/>
              <a:gd name="connsiteY4" fmla="*/ 3816457 h 38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6997" h="3816457">
                <a:moveTo>
                  <a:pt x="0" y="3816457"/>
                </a:moveTo>
                <a:lnTo>
                  <a:pt x="1032588" y="2439"/>
                </a:lnTo>
                <a:lnTo>
                  <a:pt x="13056997" y="0"/>
                </a:lnTo>
                <a:lnTo>
                  <a:pt x="13056997" y="3803877"/>
                </a:lnTo>
                <a:lnTo>
                  <a:pt x="0" y="381645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图片占位符 23">
            <a:extLst>
              <a:ext uri="{FF2B5EF4-FFF2-40B4-BE49-F238E27FC236}">
                <a16:creationId xmlns:a16="http://schemas.microsoft.com/office/drawing/2014/main" id="{8D4201B9-BA4E-4E4B-98BC-A791021CF2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37" y="2392543"/>
            <a:ext cx="5008727" cy="2817409"/>
          </a:xfr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530C540-2B4F-449A-ADB2-93C5DDBC2396}"/>
              </a:ext>
            </a:extLst>
          </p:cNvPr>
          <p:cNvSpPr/>
          <p:nvPr/>
        </p:nvSpPr>
        <p:spPr>
          <a:xfrm>
            <a:off x="1871330" y="1640960"/>
            <a:ext cx="3222889" cy="744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2088AF6-D1A8-4E3B-AEE3-DE92F1828E1B}"/>
              </a:ext>
            </a:extLst>
          </p:cNvPr>
          <p:cNvGrpSpPr/>
          <p:nvPr/>
        </p:nvGrpSpPr>
        <p:grpSpPr>
          <a:xfrm>
            <a:off x="5188678" y="2435180"/>
            <a:ext cx="2718684" cy="2718683"/>
            <a:chOff x="5188678" y="2435180"/>
            <a:chExt cx="2718684" cy="2718683"/>
          </a:xfrm>
        </p:grpSpPr>
        <p:grpSp>
          <p:nvGrpSpPr>
            <p:cNvPr id="9" name="组合 30">
              <a:extLst>
                <a:ext uri="{FF2B5EF4-FFF2-40B4-BE49-F238E27FC236}">
                  <a16:creationId xmlns:a16="http://schemas.microsoft.com/office/drawing/2014/main" id="{9BB0A753-BA0B-4B57-98B9-6AB1231467FB}"/>
                </a:ext>
              </a:extLst>
            </p:cNvPr>
            <p:cNvGrpSpPr/>
            <p:nvPr/>
          </p:nvGrpSpPr>
          <p:grpSpPr>
            <a:xfrm>
              <a:off x="5188678" y="2435180"/>
              <a:ext cx="2718684" cy="2718683"/>
              <a:chOff x="4068716" y="2435180"/>
              <a:chExt cx="2718684" cy="2718683"/>
            </a:xfrm>
          </p:grpSpPr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DCAE32CA-7D2B-4A48-833D-605442E69475}"/>
                  </a:ext>
                </a:extLst>
              </p:cNvPr>
              <p:cNvSpPr/>
              <p:nvPr/>
            </p:nvSpPr>
            <p:spPr>
              <a:xfrm>
                <a:off x="4068716" y="2435180"/>
                <a:ext cx="2718684" cy="2718683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 dirty="0"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12" name="组合 24">
                <a:extLst>
                  <a:ext uri="{FF2B5EF4-FFF2-40B4-BE49-F238E27FC236}">
                    <a16:creationId xmlns:a16="http://schemas.microsoft.com/office/drawing/2014/main" id="{D5FAC3E4-BF37-45C0-AB3E-C3E8E94F48B4}"/>
                  </a:ext>
                </a:extLst>
              </p:cNvPr>
              <p:cNvGrpSpPr/>
              <p:nvPr/>
            </p:nvGrpSpPr>
            <p:grpSpPr>
              <a:xfrm>
                <a:off x="4115883" y="3487337"/>
                <a:ext cx="2656160" cy="1535103"/>
                <a:chOff x="755323" y="3246857"/>
                <a:chExt cx="2656160" cy="1535103"/>
              </a:xfrm>
            </p:grpSpPr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26A11C04-5059-433A-B12B-E2626A942B65}"/>
                    </a:ext>
                  </a:extLst>
                </p:cNvPr>
                <p:cNvSpPr/>
                <p:nvPr/>
              </p:nvSpPr>
              <p:spPr>
                <a:xfrm>
                  <a:off x="755323" y="3677812"/>
                  <a:ext cx="2656160" cy="1104148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TW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支援</a:t>
                  </a:r>
                  <a:r>
                    <a:rPr lang="en-US" altLang="zh-TW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Windows/ iOS / MacOS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Android / Chrome</a:t>
                  </a:r>
                  <a:r>
                    <a:rPr lang="zh-TW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無線投影</a:t>
                  </a:r>
                  <a:endParaRPr lang="en-US" altLang="zh-TW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Microsoft YaHei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endPara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Microsoft YaHei" panose="020B0503020204020204" pitchFamily="34" charset="-122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zh-TW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投影中支援畫筆註記模式</a:t>
                  </a:r>
                  <a:endPara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CFA5F7FA-1A3D-4278-BC4B-E6CF90EA8E3E}"/>
                    </a:ext>
                  </a:extLst>
                </p:cNvPr>
                <p:cNvSpPr/>
                <p:nvPr/>
              </p:nvSpPr>
              <p:spPr>
                <a:xfrm>
                  <a:off x="950789" y="3246857"/>
                  <a:ext cx="2241974" cy="39613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TW" altLang="en-US" b="1" dirty="0">
                      <a:ea typeface="Microsoft YaHei" panose="020B0503020204020204" pitchFamily="34" charset="-122"/>
                    </a:rPr>
                    <a:t>無線鏡像投影</a:t>
                  </a:r>
                  <a:endParaRPr lang="zh-CN" altLang="en-US" b="1" dirty="0">
                    <a:ea typeface="Microsoft YaHei" panose="020B0503020204020204" pitchFamily="34" charset="-122"/>
                  </a:endParaRPr>
                </a:p>
              </p:txBody>
            </p:sp>
          </p:grpSp>
        </p:grpSp>
        <p:pic>
          <p:nvPicPr>
            <p:cNvPr id="27" name="圖形 26" descr="Wi-Fi">
              <a:extLst>
                <a:ext uri="{FF2B5EF4-FFF2-40B4-BE49-F238E27FC236}">
                  <a16:creationId xmlns:a16="http://schemas.microsoft.com/office/drawing/2014/main" id="{1CF3FB11-5B35-4001-A7AC-690C2359A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1295" y="2645735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C940FE0D-404D-430D-8A39-FE9FBA33C161}"/>
              </a:ext>
            </a:extLst>
          </p:cNvPr>
          <p:cNvGrpSpPr/>
          <p:nvPr/>
        </p:nvGrpSpPr>
        <p:grpSpPr>
          <a:xfrm>
            <a:off x="8182934" y="2435180"/>
            <a:ext cx="2718684" cy="2718683"/>
            <a:chOff x="8182934" y="2435180"/>
            <a:chExt cx="2718684" cy="2718683"/>
          </a:xfrm>
        </p:grpSpPr>
        <p:grpSp>
          <p:nvGrpSpPr>
            <p:cNvPr id="15" name="组合 31">
              <a:extLst>
                <a:ext uri="{FF2B5EF4-FFF2-40B4-BE49-F238E27FC236}">
                  <a16:creationId xmlns:a16="http://schemas.microsoft.com/office/drawing/2014/main" id="{C7369180-B041-4473-866B-6BF44236F223}"/>
                </a:ext>
              </a:extLst>
            </p:cNvPr>
            <p:cNvGrpSpPr/>
            <p:nvPr/>
          </p:nvGrpSpPr>
          <p:grpSpPr>
            <a:xfrm>
              <a:off x="8182934" y="2435180"/>
              <a:ext cx="2718684" cy="2718683"/>
              <a:chOff x="7062972" y="2435180"/>
              <a:chExt cx="2718684" cy="2718683"/>
            </a:xfrm>
          </p:grpSpPr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6D442EE6-A8B5-4A74-AB37-F449F6C744A2}"/>
                  </a:ext>
                </a:extLst>
              </p:cNvPr>
              <p:cNvSpPr/>
              <p:nvPr/>
            </p:nvSpPr>
            <p:spPr>
              <a:xfrm>
                <a:off x="7062972" y="2435180"/>
                <a:ext cx="2718684" cy="2718683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id-ID" dirty="0"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18" name="组合 27">
                <a:extLst>
                  <a:ext uri="{FF2B5EF4-FFF2-40B4-BE49-F238E27FC236}">
                    <a16:creationId xmlns:a16="http://schemas.microsoft.com/office/drawing/2014/main" id="{A1BA8335-C217-4C04-AD9D-9FB57EF8F630}"/>
                  </a:ext>
                </a:extLst>
              </p:cNvPr>
              <p:cNvGrpSpPr/>
              <p:nvPr/>
            </p:nvGrpSpPr>
            <p:grpSpPr>
              <a:xfrm>
                <a:off x="7225250" y="3487337"/>
                <a:ext cx="2394127" cy="1018039"/>
                <a:chOff x="874713" y="3246857"/>
                <a:chExt cx="2394127" cy="1018039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C139312-871A-42A6-BFF3-9E98516987AD}"/>
                    </a:ext>
                  </a:extLst>
                </p:cNvPr>
                <p:cNvSpPr/>
                <p:nvPr/>
              </p:nvSpPr>
              <p:spPr>
                <a:xfrm>
                  <a:off x="874713" y="3677812"/>
                  <a:ext cx="2394127" cy="58708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App</a:t>
                  </a:r>
                  <a:r>
                    <a:rPr lang="zh-TW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Microsoft YaHei" panose="020B0503020204020204" pitchFamily="34" charset="-122"/>
                    </a:rPr>
                    <a:t>支援四分割投影，滿足教學與商用需求</a:t>
                  </a:r>
                  <a:endPara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9F7F5A3C-11C6-424F-966F-E80D3A22B721}"/>
                    </a:ext>
                  </a:extLst>
                </p:cNvPr>
                <p:cNvSpPr/>
                <p:nvPr/>
              </p:nvSpPr>
              <p:spPr>
                <a:xfrm>
                  <a:off x="950789" y="3246857"/>
                  <a:ext cx="2241974" cy="39613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TW" altLang="en-US" b="1" dirty="0">
                      <a:ea typeface="Microsoft YaHei" panose="020B0503020204020204" pitchFamily="34" charset="-122"/>
                    </a:rPr>
                    <a:t>四分割投影</a:t>
                  </a:r>
                  <a:endParaRPr lang="zh-CN" altLang="en-US" b="1" dirty="0">
                    <a:ea typeface="Microsoft YaHei" panose="020B0503020204020204" pitchFamily="34" charset="-122"/>
                  </a:endParaRPr>
                </a:p>
              </p:txBody>
            </p:sp>
          </p:grpSp>
        </p:grp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222ECC5D-7D21-4AE8-BF48-4C3541CD7548}"/>
                </a:ext>
              </a:extLst>
            </p:cNvPr>
            <p:cNvGrpSpPr/>
            <p:nvPr/>
          </p:nvGrpSpPr>
          <p:grpSpPr>
            <a:xfrm>
              <a:off x="9085075" y="2591577"/>
              <a:ext cx="914400" cy="914400"/>
              <a:chOff x="9127437" y="2640419"/>
              <a:chExt cx="914400" cy="914400"/>
            </a:xfrm>
          </p:grpSpPr>
          <p:pic>
            <p:nvPicPr>
              <p:cNvPr id="30" name="圖形 29" descr="電視">
                <a:extLst>
                  <a:ext uri="{FF2B5EF4-FFF2-40B4-BE49-F238E27FC236}">
                    <a16:creationId xmlns:a16="http://schemas.microsoft.com/office/drawing/2014/main" id="{702DFFAB-00FC-4641-8AE6-0B30099D7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127437" y="2640419"/>
                <a:ext cx="914400" cy="914400"/>
              </a:xfrm>
              <a:prstGeom prst="rect">
                <a:avLst/>
              </a:prstGeom>
            </p:spPr>
          </p:pic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991D68E6-B185-4793-94A6-68A600A73B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05405" y="3062179"/>
                <a:ext cx="760842" cy="1"/>
              </a:xfrm>
              <a:prstGeom prst="line">
                <a:avLst/>
              </a:prstGeom>
              <a:ln w="38100">
                <a:solidFill>
                  <a:srgbClr val="9999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BDC2C9BF-4286-45C7-B213-97B246D71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4637" y="2835209"/>
                <a:ext cx="0" cy="439619"/>
              </a:xfrm>
              <a:prstGeom prst="line">
                <a:avLst/>
              </a:prstGeom>
              <a:ln w="38100">
                <a:solidFill>
                  <a:srgbClr val="9999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6641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占位符 3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11325"/>
            <a:ext cx="4609157" cy="3593364"/>
          </a:xfrm>
        </p:spPr>
      </p:pic>
      <p:sp>
        <p:nvSpPr>
          <p:cNvPr id="28" name="矩形 27"/>
          <p:cNvSpPr/>
          <p:nvPr/>
        </p:nvSpPr>
        <p:spPr>
          <a:xfrm rot="1800000">
            <a:off x="1311097" y="491719"/>
            <a:ext cx="11465778" cy="8316634"/>
          </a:xfrm>
          <a:custGeom>
            <a:avLst/>
            <a:gdLst>
              <a:gd name="connsiteX0" fmla="*/ 0 w 13677900"/>
              <a:gd name="connsiteY0" fmla="*/ 0 h 8287640"/>
              <a:gd name="connsiteX1" fmla="*/ 13677900 w 13677900"/>
              <a:gd name="connsiteY1" fmla="*/ 0 h 8287640"/>
              <a:gd name="connsiteX2" fmla="*/ 13677900 w 13677900"/>
              <a:gd name="connsiteY2" fmla="*/ 8287640 h 8287640"/>
              <a:gd name="connsiteX3" fmla="*/ 0 w 13677900"/>
              <a:gd name="connsiteY3" fmla="*/ 8287640 h 8287640"/>
              <a:gd name="connsiteX4" fmla="*/ 0 w 13677900"/>
              <a:gd name="connsiteY4" fmla="*/ 0 h 8287640"/>
              <a:gd name="connsiteX0" fmla="*/ 0 w 13677900"/>
              <a:gd name="connsiteY0" fmla="*/ 18716 h 8306356"/>
              <a:gd name="connsiteX1" fmla="*/ 9479556 w 13677900"/>
              <a:gd name="connsiteY1" fmla="*/ 0 h 8306356"/>
              <a:gd name="connsiteX2" fmla="*/ 13677900 w 13677900"/>
              <a:gd name="connsiteY2" fmla="*/ 18716 h 8306356"/>
              <a:gd name="connsiteX3" fmla="*/ 13677900 w 13677900"/>
              <a:gd name="connsiteY3" fmla="*/ 8306356 h 8306356"/>
              <a:gd name="connsiteX4" fmla="*/ 0 w 13677900"/>
              <a:gd name="connsiteY4" fmla="*/ 8306356 h 8306356"/>
              <a:gd name="connsiteX5" fmla="*/ 0 w 13677900"/>
              <a:gd name="connsiteY5" fmla="*/ 18716 h 8306356"/>
              <a:gd name="connsiteX0" fmla="*/ 0 w 13677900"/>
              <a:gd name="connsiteY0" fmla="*/ 18716 h 8316634"/>
              <a:gd name="connsiteX1" fmla="*/ 9479556 w 13677900"/>
              <a:gd name="connsiteY1" fmla="*/ 0 h 8316634"/>
              <a:gd name="connsiteX2" fmla="*/ 13677900 w 13677900"/>
              <a:gd name="connsiteY2" fmla="*/ 18716 h 8316634"/>
              <a:gd name="connsiteX3" fmla="*/ 13677900 w 13677900"/>
              <a:gd name="connsiteY3" fmla="*/ 8306356 h 8316634"/>
              <a:gd name="connsiteX4" fmla="*/ 2212122 w 13677900"/>
              <a:gd name="connsiteY4" fmla="*/ 8316634 h 8316634"/>
              <a:gd name="connsiteX5" fmla="*/ 0 w 13677900"/>
              <a:gd name="connsiteY5" fmla="*/ 8306356 h 8316634"/>
              <a:gd name="connsiteX6" fmla="*/ 0 w 13677900"/>
              <a:gd name="connsiteY6" fmla="*/ 18716 h 8316634"/>
              <a:gd name="connsiteX0" fmla="*/ 0 w 13677900"/>
              <a:gd name="connsiteY0" fmla="*/ 8306356 h 8316634"/>
              <a:gd name="connsiteX1" fmla="*/ 9479556 w 13677900"/>
              <a:gd name="connsiteY1" fmla="*/ 0 h 8316634"/>
              <a:gd name="connsiteX2" fmla="*/ 13677900 w 13677900"/>
              <a:gd name="connsiteY2" fmla="*/ 18716 h 8316634"/>
              <a:gd name="connsiteX3" fmla="*/ 13677900 w 13677900"/>
              <a:gd name="connsiteY3" fmla="*/ 8306356 h 8316634"/>
              <a:gd name="connsiteX4" fmla="*/ 2212122 w 13677900"/>
              <a:gd name="connsiteY4" fmla="*/ 8316634 h 8316634"/>
              <a:gd name="connsiteX5" fmla="*/ 0 w 13677900"/>
              <a:gd name="connsiteY5" fmla="*/ 8306356 h 8316634"/>
              <a:gd name="connsiteX0" fmla="*/ 0 w 11465778"/>
              <a:gd name="connsiteY0" fmla="*/ 8316634 h 8316634"/>
              <a:gd name="connsiteX1" fmla="*/ 7267434 w 11465778"/>
              <a:gd name="connsiteY1" fmla="*/ 0 h 8316634"/>
              <a:gd name="connsiteX2" fmla="*/ 11465778 w 11465778"/>
              <a:gd name="connsiteY2" fmla="*/ 18716 h 8316634"/>
              <a:gd name="connsiteX3" fmla="*/ 11465778 w 11465778"/>
              <a:gd name="connsiteY3" fmla="*/ 8306356 h 8316634"/>
              <a:gd name="connsiteX4" fmla="*/ 0 w 11465778"/>
              <a:gd name="connsiteY4" fmla="*/ 8316634 h 8316634"/>
              <a:gd name="connsiteX0" fmla="*/ 0 w 11465778"/>
              <a:gd name="connsiteY0" fmla="*/ 8316634 h 8316634"/>
              <a:gd name="connsiteX1" fmla="*/ 9050213 w 11465778"/>
              <a:gd name="connsiteY1" fmla="*/ 3091491 h 8316634"/>
              <a:gd name="connsiteX2" fmla="*/ 7267434 w 11465778"/>
              <a:gd name="connsiteY2" fmla="*/ 0 h 8316634"/>
              <a:gd name="connsiteX3" fmla="*/ 11465778 w 11465778"/>
              <a:gd name="connsiteY3" fmla="*/ 18716 h 8316634"/>
              <a:gd name="connsiteX4" fmla="*/ 11465778 w 11465778"/>
              <a:gd name="connsiteY4" fmla="*/ 8306356 h 8316634"/>
              <a:gd name="connsiteX5" fmla="*/ 0 w 11465778"/>
              <a:gd name="connsiteY5" fmla="*/ 8316634 h 8316634"/>
              <a:gd name="connsiteX0" fmla="*/ 0 w 11465778"/>
              <a:gd name="connsiteY0" fmla="*/ 8316634 h 8316634"/>
              <a:gd name="connsiteX1" fmla="*/ 9050213 w 11465778"/>
              <a:gd name="connsiteY1" fmla="*/ 3091491 h 8316634"/>
              <a:gd name="connsiteX2" fmla="*/ 7267434 w 11465778"/>
              <a:gd name="connsiteY2" fmla="*/ 0 h 8316634"/>
              <a:gd name="connsiteX3" fmla="*/ 11465778 w 11465778"/>
              <a:gd name="connsiteY3" fmla="*/ 18716 h 8316634"/>
              <a:gd name="connsiteX4" fmla="*/ 11465778 w 11465778"/>
              <a:gd name="connsiteY4" fmla="*/ 8306356 h 8316634"/>
              <a:gd name="connsiteX5" fmla="*/ 0 w 11465778"/>
              <a:gd name="connsiteY5" fmla="*/ 8316634 h 8316634"/>
              <a:gd name="connsiteX0" fmla="*/ 0 w 11465778"/>
              <a:gd name="connsiteY0" fmla="*/ 8316634 h 8316634"/>
              <a:gd name="connsiteX1" fmla="*/ 9050213 w 11465778"/>
              <a:gd name="connsiteY1" fmla="*/ 3091491 h 8316634"/>
              <a:gd name="connsiteX2" fmla="*/ 7267434 w 11465778"/>
              <a:gd name="connsiteY2" fmla="*/ 0 h 8316634"/>
              <a:gd name="connsiteX3" fmla="*/ 11465778 w 11465778"/>
              <a:gd name="connsiteY3" fmla="*/ 18716 h 8316634"/>
              <a:gd name="connsiteX4" fmla="*/ 11465778 w 11465778"/>
              <a:gd name="connsiteY4" fmla="*/ 8306356 h 8316634"/>
              <a:gd name="connsiteX5" fmla="*/ 0 w 11465778"/>
              <a:gd name="connsiteY5" fmla="*/ 8316634 h 831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5778" h="8316634">
                <a:moveTo>
                  <a:pt x="0" y="8316634"/>
                </a:moveTo>
                <a:cubicBezTo>
                  <a:pt x="2413564" y="6962268"/>
                  <a:pt x="6884676" y="4352938"/>
                  <a:pt x="9050213" y="3091491"/>
                </a:cubicBezTo>
                <a:lnTo>
                  <a:pt x="7267434" y="0"/>
                </a:lnTo>
                <a:lnTo>
                  <a:pt x="11465778" y="18716"/>
                </a:lnTo>
                <a:lnTo>
                  <a:pt x="11465778" y="8306356"/>
                </a:lnTo>
                <a:lnTo>
                  <a:pt x="0" y="831663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alpha val="7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4" name="图片占位符 33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855" y="1812702"/>
            <a:ext cx="1889454" cy="1661197"/>
          </a:xfrm>
        </p:spPr>
      </p:pic>
      <p:pic>
        <p:nvPicPr>
          <p:cNvPr id="35" name="图片占位符 34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878" y="3631623"/>
            <a:ext cx="1913526" cy="1774130"/>
          </a:xfrm>
        </p:spPr>
      </p:pic>
      <p:pic>
        <p:nvPicPr>
          <p:cNvPr id="36" name="图片占位符 35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372" y="1829367"/>
            <a:ext cx="1914503" cy="1749677"/>
          </a:xfrm>
        </p:spPr>
      </p:pic>
      <p:grpSp>
        <p:nvGrpSpPr>
          <p:cNvPr id="44" name="组合 43"/>
          <p:cNvGrpSpPr/>
          <p:nvPr/>
        </p:nvGrpSpPr>
        <p:grpSpPr>
          <a:xfrm>
            <a:off x="4609158" y="3631623"/>
            <a:ext cx="1922848" cy="1774131"/>
            <a:chOff x="4609158" y="3631623"/>
            <a:chExt cx="1922848" cy="177413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1223E36-F5F5-4FEC-A875-62119BC5E98F}"/>
                </a:ext>
              </a:extLst>
            </p:cNvPr>
            <p:cNvSpPr/>
            <p:nvPr/>
          </p:nvSpPr>
          <p:spPr>
            <a:xfrm>
              <a:off x="4609159" y="3631623"/>
              <a:ext cx="1922846" cy="1774131"/>
            </a:xfrm>
            <a:prstGeom prst="rect">
              <a:avLst/>
            </a:prstGeom>
            <a:solidFill>
              <a:srgbClr val="FF8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ea typeface="Microsoft YaHei" panose="020B0503020204020204" pitchFamily="34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C22E4BF-E43D-43A0-B291-0A6DB57E0C25}"/>
                </a:ext>
              </a:extLst>
            </p:cNvPr>
            <p:cNvSpPr/>
            <p:nvPr/>
          </p:nvSpPr>
          <p:spPr>
            <a:xfrm>
              <a:off x="5340602" y="4168371"/>
              <a:ext cx="459960" cy="459960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en-US" altLang="zh-CN" sz="1600" dirty="0">
                  <a:solidFill>
                    <a:srgbClr val="FF8029"/>
                  </a:solidFill>
                  <a:ea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4609158" y="4671270"/>
              <a:ext cx="1922848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ea typeface="Microsoft YaHei" panose="020B0503020204020204" pitchFamily="34" charset="-122"/>
                </a:rPr>
                <a:t>雲端空間支援</a:t>
              </a:r>
              <a:endParaRPr lang="zh-CN" altLang="en-US" b="1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531028" y="3631623"/>
            <a:ext cx="1933772" cy="1774131"/>
            <a:chOff x="8531028" y="3631623"/>
            <a:chExt cx="1933772" cy="17741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7862EE9-6E70-41FC-83B8-ADAC6E30AD27}"/>
                </a:ext>
              </a:extLst>
            </p:cNvPr>
            <p:cNvSpPr/>
            <p:nvPr/>
          </p:nvSpPr>
          <p:spPr>
            <a:xfrm>
              <a:off x="8541954" y="3631623"/>
              <a:ext cx="1922846" cy="1774131"/>
            </a:xfrm>
            <a:prstGeom prst="rect">
              <a:avLst/>
            </a:prstGeom>
            <a:solidFill>
              <a:srgbClr val="A02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ea typeface="Microsoft YaHei" panose="020B0503020204020204" pitchFamily="34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832E3D0-2AF8-4C77-A2CA-D6EDA95E55FB}"/>
                </a:ext>
              </a:extLst>
            </p:cNvPr>
            <p:cNvSpPr/>
            <p:nvPr/>
          </p:nvSpPr>
          <p:spPr>
            <a:xfrm>
              <a:off x="9265053" y="4166284"/>
              <a:ext cx="459960" cy="459960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en-US" altLang="zh-CN" sz="1600" dirty="0">
                  <a:solidFill>
                    <a:srgbClr val="A02C15"/>
                  </a:solidFill>
                  <a:ea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531028" y="4671270"/>
              <a:ext cx="1922848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ea typeface="Microsoft YaHei" panose="020B0503020204020204" pitchFamily="34" charset="-122"/>
                </a:rPr>
                <a:t>檔案分類管理</a:t>
              </a:r>
              <a:endParaRPr lang="zh-CN" altLang="en-US" b="1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565917" y="1810260"/>
            <a:ext cx="1927449" cy="1774131"/>
            <a:chOff x="6565917" y="1810260"/>
            <a:chExt cx="1927449" cy="177413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62712CA-0BB9-4C9D-82C7-2C3CAEC72D37}"/>
                </a:ext>
              </a:extLst>
            </p:cNvPr>
            <p:cNvSpPr/>
            <p:nvPr/>
          </p:nvSpPr>
          <p:spPr>
            <a:xfrm>
              <a:off x="6570520" y="1810260"/>
              <a:ext cx="1922846" cy="1774131"/>
            </a:xfrm>
            <a:prstGeom prst="rect">
              <a:avLst/>
            </a:prstGeom>
            <a:solidFill>
              <a:srgbClr val="F94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B0F16B6-F718-49AB-B365-107FD46768FF}"/>
                </a:ext>
              </a:extLst>
            </p:cNvPr>
            <p:cNvSpPr/>
            <p:nvPr/>
          </p:nvSpPr>
          <p:spPr>
            <a:xfrm>
              <a:off x="7301964" y="2347007"/>
              <a:ext cx="459960" cy="459960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 lnSpcReduction="1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en-US" altLang="zh-CN" sz="1600" dirty="0">
                  <a:solidFill>
                    <a:srgbClr val="F94007"/>
                  </a:solidFill>
                  <a:ea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6565917" y="2846736"/>
              <a:ext cx="1922848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ea typeface="Microsoft YaHei" panose="020B0503020204020204" pitchFamily="34" charset="-122"/>
                </a:rPr>
                <a:t>完善的檔案管理</a:t>
              </a:r>
              <a:endParaRPr lang="zh-CN" altLang="en-US" b="1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16594A3F-48FE-481F-8B64-4260B4EC6C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139" y="359229"/>
            <a:ext cx="6299673" cy="1089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圖片 29" descr="一張含有 文字 的圖片&#10;&#10;自動產生的描述">
            <a:extLst>
              <a:ext uri="{FF2B5EF4-FFF2-40B4-BE49-F238E27FC236}">
                <a16:creationId xmlns:a16="http://schemas.microsoft.com/office/drawing/2014/main" id="{4F97E23B-21A6-4C7E-B723-F8C6A52A28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pic>
        <p:nvPicPr>
          <p:cNvPr id="31" name="Picture 2" descr="Palette de couleur orange et bleu by batjas88">
            <a:hlinkClick r:id="rId9"/>
            <a:extLst>
              <a:ext uri="{FF2B5EF4-FFF2-40B4-BE49-F238E27FC236}">
                <a16:creationId xmlns:a16="http://schemas.microsoft.com/office/drawing/2014/main" id="{20A562FD-98E7-45F4-B20C-053959A0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9796" y="1805763"/>
            <a:ext cx="1589314" cy="175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6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矩形 15">
            <a:extLst>
              <a:ext uri="{FF2B5EF4-FFF2-40B4-BE49-F238E27FC236}">
                <a16:creationId xmlns:a16="http://schemas.microsoft.com/office/drawing/2014/main" id="{93727657-F34E-479A-9B99-D6E97A4C7293}"/>
              </a:ext>
            </a:extLst>
          </p:cNvPr>
          <p:cNvGrpSpPr/>
          <p:nvPr/>
        </p:nvGrpSpPr>
        <p:grpSpPr>
          <a:xfrm>
            <a:off x="1839787" y="1940915"/>
            <a:ext cx="2264254" cy="456601"/>
            <a:chOff x="-1" y="-1"/>
            <a:chExt cx="2574823" cy="456600"/>
          </a:xfrm>
          <a:solidFill>
            <a:srgbClr val="F94007"/>
          </a:solidFill>
        </p:grpSpPr>
        <p:sp>
          <p:nvSpPr>
            <p:cNvPr id="3" name="矩形">
              <a:extLst>
                <a:ext uri="{FF2B5EF4-FFF2-40B4-BE49-F238E27FC236}">
                  <a16:creationId xmlns:a16="http://schemas.microsoft.com/office/drawing/2014/main" id="{FA37CE43-4EBD-4DDD-B3A3-7A4E48642BB3}"/>
                </a:ext>
              </a:extLst>
            </p:cNvPr>
            <p:cNvSpPr/>
            <p:nvPr/>
          </p:nvSpPr>
          <p:spPr>
            <a:xfrm>
              <a:off x="-1" y="-1"/>
              <a:ext cx="2574823" cy="4566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endParaRPr>
                <a:latin typeface="Microsoft JhengHei" charset="-120"/>
                <a:ea typeface="Microsoft JhengHei" charset="-120"/>
                <a:cs typeface="Microsoft JhengHei" charset="-120"/>
              </a:endParaRPr>
            </a:p>
          </p:txBody>
        </p:sp>
        <p:sp>
          <p:nvSpPr>
            <p:cNvPr id="4" name="內建apps">
              <a:extLst>
                <a:ext uri="{FF2B5EF4-FFF2-40B4-BE49-F238E27FC236}">
                  <a16:creationId xmlns:a16="http://schemas.microsoft.com/office/drawing/2014/main" id="{0E78EEE2-C3F8-4379-BC5C-0E41FBE3BCA9}"/>
                </a:ext>
              </a:extLst>
            </p:cNvPr>
            <p:cNvSpPr txBox="1"/>
            <p:nvPr/>
          </p:nvSpPr>
          <p:spPr>
            <a:xfrm>
              <a:off x="-1" y="43635"/>
              <a:ext cx="2574823" cy="36932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r>
                <a:rPr>
                  <a:latin typeface="Microsoft JhengHei" charset="-120"/>
                  <a:ea typeface="Microsoft JhengHei" charset="-120"/>
                  <a:cs typeface="Microsoft JhengHei" charset="-120"/>
                  <a:sym typeface="微軟正黑體"/>
                </a:rPr>
                <a:t>內建</a:t>
              </a:r>
              <a:r>
                <a:rPr>
                  <a:latin typeface="Microsoft JhengHei" charset="-120"/>
                  <a:ea typeface="Microsoft JhengHei" charset="-120"/>
                  <a:cs typeface="Microsoft JhengHei" charset="-120"/>
                </a:rPr>
                <a:t>apps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E4226286-6298-4E4F-BDEF-C44071892DE5}"/>
              </a:ext>
            </a:extLst>
          </p:cNvPr>
          <p:cNvGrpSpPr/>
          <p:nvPr/>
        </p:nvGrpSpPr>
        <p:grpSpPr>
          <a:xfrm>
            <a:off x="3733073" y="1555791"/>
            <a:ext cx="6740194" cy="4094431"/>
            <a:chOff x="4010900" y="1610919"/>
            <a:chExt cx="7349827" cy="4464762"/>
          </a:xfrm>
          <a:effectLst>
            <a:reflection blurRad="6350" stA="50000" endA="300" endPos="14000" dir="5400000" sy="-100000" algn="bl" rotWithShape="0"/>
          </a:effectLst>
        </p:grpSpPr>
        <p:pic>
          <p:nvPicPr>
            <p:cNvPr id="6" name="圖片 5" descr="圖片 1">
              <a:extLst>
                <a:ext uri="{FF2B5EF4-FFF2-40B4-BE49-F238E27FC236}">
                  <a16:creationId xmlns:a16="http://schemas.microsoft.com/office/drawing/2014/main" id="{87410730-57D2-4222-9FA6-407A5BE53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10900" y="1610919"/>
              <a:ext cx="7349827" cy="4464762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7" name="內容版面配置區 2" descr="內容版面配置區 2">
              <a:extLst>
                <a:ext uri="{FF2B5EF4-FFF2-40B4-BE49-F238E27FC236}">
                  <a16:creationId xmlns:a16="http://schemas.microsoft.com/office/drawing/2014/main" id="{7ED3455F-CC0C-4625-B33A-B6B75DE1E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13"/>
            <a:stretch/>
          </p:blipFill>
          <p:spPr>
            <a:xfrm>
              <a:off x="4229362" y="1761052"/>
              <a:ext cx="6936477" cy="396918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42C31515-BDCA-46A3-9929-471227452C10}"/>
              </a:ext>
            </a:extLst>
          </p:cNvPr>
          <p:cNvSpPr txBox="1">
            <a:spLocks/>
          </p:cNvSpPr>
          <p:nvPr/>
        </p:nvSpPr>
        <p:spPr>
          <a:xfrm>
            <a:off x="11104889" y="6408108"/>
            <a:ext cx="255838" cy="2616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zh-TW" smtClean="0">
                <a:latin typeface="Microsoft JhengHei" charset="-120"/>
                <a:ea typeface="Microsoft JhengHei" charset="-120"/>
                <a:cs typeface="Microsoft JhengHei" charset="-120"/>
              </a:rPr>
              <a:pPr/>
              <a:t>12</a:t>
            </a:fld>
            <a:endParaRPr lang="en-US" altLang="zh-TW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6C456F8-8103-4F6A-ADFC-50E25A3CB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382" y="410379"/>
            <a:ext cx="6092591" cy="10565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群組 6">
            <a:extLst>
              <a:ext uri="{FF2B5EF4-FFF2-40B4-BE49-F238E27FC236}">
                <a16:creationId xmlns:a16="http://schemas.microsoft.com/office/drawing/2014/main" id="{35AE1534-7346-4CDE-8074-0DDD8CA11ECE}"/>
              </a:ext>
            </a:extLst>
          </p:cNvPr>
          <p:cNvGrpSpPr/>
          <p:nvPr/>
        </p:nvGrpSpPr>
        <p:grpSpPr>
          <a:xfrm>
            <a:off x="865414" y="4750758"/>
            <a:ext cx="3238627" cy="1762881"/>
            <a:chOff x="0" y="-22253"/>
            <a:chExt cx="3643844" cy="188470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1" name="Picture 6" descr="Picture 6">
              <a:extLst>
                <a:ext uri="{FF2B5EF4-FFF2-40B4-BE49-F238E27FC236}">
                  <a16:creationId xmlns:a16="http://schemas.microsoft.com/office/drawing/2014/main" id="{544999B8-C5C3-47C7-8648-65541B109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643844" cy="1862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電子郵件Aqua Mail">
              <a:extLst>
                <a:ext uri="{FF2B5EF4-FFF2-40B4-BE49-F238E27FC236}">
                  <a16:creationId xmlns:a16="http://schemas.microsoft.com/office/drawing/2014/main" id="{91A637DE-83A3-40DF-9191-0EC04B91C85B}"/>
                </a:ext>
              </a:extLst>
            </p:cNvPr>
            <p:cNvSpPr txBox="1"/>
            <p:nvPr/>
          </p:nvSpPr>
          <p:spPr>
            <a:xfrm>
              <a:off x="1010707" y="-22253"/>
              <a:ext cx="2633137" cy="4081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r>
                <a:rPr dirty="0">
                  <a:latin typeface="Microsoft JhengHei" charset="-120"/>
                  <a:ea typeface="Microsoft JhengHei" charset="-120"/>
                  <a:cs typeface="Microsoft JhengHei" charset="-120"/>
                  <a:sym typeface="微軟正黑體"/>
                </a:rPr>
                <a:t>電子郵件</a:t>
              </a:r>
              <a:r>
                <a:rPr dirty="0">
                  <a:latin typeface="Microsoft JhengHei" charset="-120"/>
                  <a:ea typeface="Microsoft JhengHei" charset="-120"/>
                  <a:cs typeface="Microsoft JhengHei" charset="-120"/>
                </a:rPr>
                <a:t>Aqua Mail</a:t>
              </a:r>
            </a:p>
          </p:txBody>
        </p:sp>
      </p:grpSp>
      <p:grpSp>
        <p:nvGrpSpPr>
          <p:cNvPr id="13" name="群組 9">
            <a:extLst>
              <a:ext uri="{FF2B5EF4-FFF2-40B4-BE49-F238E27FC236}">
                <a16:creationId xmlns:a16="http://schemas.microsoft.com/office/drawing/2014/main" id="{43C6733B-D3AB-4A71-B31F-09FE7867D225}"/>
              </a:ext>
            </a:extLst>
          </p:cNvPr>
          <p:cNvGrpSpPr/>
          <p:nvPr/>
        </p:nvGrpSpPr>
        <p:grpSpPr>
          <a:xfrm>
            <a:off x="4364695" y="4771572"/>
            <a:ext cx="3252277" cy="1742066"/>
            <a:chOff x="0" y="7058"/>
            <a:chExt cx="3655672" cy="1866628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4" name="Picture 3" descr="Picture 3">
              <a:extLst>
                <a:ext uri="{FF2B5EF4-FFF2-40B4-BE49-F238E27FC236}">
                  <a16:creationId xmlns:a16="http://schemas.microsoft.com/office/drawing/2014/main" id="{DF582DBE-0E7D-4D3A-95BD-E252E6B79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1273"/>
              <a:ext cx="3643762" cy="1862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瀏覽器 Browser">
              <a:extLst>
                <a:ext uri="{FF2B5EF4-FFF2-40B4-BE49-F238E27FC236}">
                  <a16:creationId xmlns:a16="http://schemas.microsoft.com/office/drawing/2014/main" id="{2132EE12-32B7-4B45-ACC0-871831F83D83}"/>
                </a:ext>
              </a:extLst>
            </p:cNvPr>
            <p:cNvSpPr txBox="1"/>
            <p:nvPr/>
          </p:nvSpPr>
          <p:spPr>
            <a:xfrm>
              <a:off x="1421496" y="7058"/>
              <a:ext cx="2234176" cy="36933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r>
                <a:rPr>
                  <a:latin typeface="Microsoft JhengHei" charset="-120"/>
                  <a:ea typeface="Microsoft JhengHei" charset="-120"/>
                  <a:cs typeface="Microsoft JhengHei" charset="-120"/>
                  <a:sym typeface="微軟正黑體"/>
                </a:rPr>
                <a:t>瀏覽器</a:t>
              </a:r>
              <a:r>
                <a:rPr>
                  <a:latin typeface="Microsoft JhengHei" charset="-120"/>
                  <a:ea typeface="Microsoft JhengHei" charset="-120"/>
                  <a:cs typeface="Microsoft JhengHei" charset="-120"/>
                </a:rPr>
                <a:t> Browser</a:t>
              </a:r>
            </a:p>
          </p:txBody>
        </p:sp>
      </p:grpSp>
      <p:grpSp>
        <p:nvGrpSpPr>
          <p:cNvPr id="16" name="群組 12">
            <a:extLst>
              <a:ext uri="{FF2B5EF4-FFF2-40B4-BE49-F238E27FC236}">
                <a16:creationId xmlns:a16="http://schemas.microsoft.com/office/drawing/2014/main" id="{7698BC60-8029-47A0-B8FC-1AED620DB174}"/>
              </a:ext>
            </a:extLst>
          </p:cNvPr>
          <p:cNvGrpSpPr/>
          <p:nvPr/>
        </p:nvGrpSpPr>
        <p:grpSpPr>
          <a:xfrm>
            <a:off x="7867030" y="4771572"/>
            <a:ext cx="3237859" cy="1742066"/>
            <a:chOff x="0" y="-15586"/>
            <a:chExt cx="3578587" cy="1782284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7" name="Picture 4" descr="Picture 4">
              <a:extLst>
                <a:ext uri="{FF2B5EF4-FFF2-40B4-BE49-F238E27FC236}">
                  <a16:creationId xmlns:a16="http://schemas.microsoft.com/office/drawing/2014/main" id="{23DF6D20-AC38-4DF6-94E0-3D1971888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555166" cy="1766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文書處理Office Suite">
              <a:extLst>
                <a:ext uri="{FF2B5EF4-FFF2-40B4-BE49-F238E27FC236}">
                  <a16:creationId xmlns:a16="http://schemas.microsoft.com/office/drawing/2014/main" id="{BDE85C80-F11E-4BE0-A1FD-3C78386DF5DE}"/>
                </a:ext>
              </a:extLst>
            </p:cNvPr>
            <p:cNvSpPr txBox="1"/>
            <p:nvPr/>
          </p:nvSpPr>
          <p:spPr>
            <a:xfrm>
              <a:off x="1003763" y="-15586"/>
              <a:ext cx="2574824" cy="36933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Handel Gothic D Light"/>
                  <a:ea typeface="Handel Gothic D Light"/>
                  <a:cs typeface="Handel Gothic D Light"/>
                  <a:sym typeface="Handel Gothic D Light"/>
                </a:defRPr>
              </a:pPr>
              <a:r>
                <a:rPr>
                  <a:latin typeface="Microsoft JhengHei" charset="-120"/>
                  <a:ea typeface="Microsoft JhengHei" charset="-120"/>
                  <a:cs typeface="Microsoft JhengHei" charset="-120"/>
                  <a:sym typeface="微軟正黑體"/>
                </a:rPr>
                <a:t>文書處理</a:t>
              </a:r>
              <a:r>
                <a:rPr>
                  <a:latin typeface="Microsoft JhengHei" charset="-120"/>
                  <a:ea typeface="Microsoft JhengHei" charset="-120"/>
                  <a:cs typeface="Microsoft JhengHei" charset="-120"/>
                </a:rPr>
                <a:t>Office Suite</a:t>
              </a:r>
            </a:p>
          </p:txBody>
        </p:sp>
      </p:grp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F4E2996D-D177-43E1-9A38-254A84018F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>
            <a:extLst>
              <a:ext uri="{FF2B5EF4-FFF2-40B4-BE49-F238E27FC236}">
                <a16:creationId xmlns:a16="http://schemas.microsoft.com/office/drawing/2014/main" id="{64E7C9B5-1DE1-48E7-902D-88F8913AC6BD}"/>
              </a:ext>
            </a:extLst>
          </p:cNvPr>
          <p:cNvSpPr txBox="1"/>
          <p:nvPr/>
        </p:nvSpPr>
        <p:spPr>
          <a:xfrm>
            <a:off x="1445506" y="1703544"/>
            <a:ext cx="493618" cy="410561"/>
          </a:xfrm>
          <a:prstGeom prst="rect">
            <a:avLst/>
          </a:prstGeom>
          <a:noFill/>
        </p:spPr>
        <p:txBody>
          <a:bodyPr wrap="none" lIns="117208" tIns="58604" rIns="117208" bIns="58604">
            <a:prstTxWarp prst="textPlain">
              <a:avLst/>
            </a:prstTxWarp>
            <a:normAutofit fontScale="47500" lnSpcReduction="20000"/>
          </a:bodyPr>
          <a:lstStyle/>
          <a:p>
            <a:r>
              <a:rPr lang="en-US" sz="4800" dirty="0">
                <a:solidFill>
                  <a:schemeClr val="bg1">
                    <a:lumMod val="65000"/>
                  </a:schemeClr>
                </a:solidFill>
                <a:ea typeface="Microsoft YaHei" panose="020B0503020204020204" pitchFamily="34" charset="-122"/>
              </a:rPr>
              <a:t>“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23" name="矩形 16"/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5" name="椭圆 13"/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992992" y="446990"/>
            <a:ext cx="267092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USB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介面共享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081857" y="1703544"/>
            <a:ext cx="8860601" cy="1074937"/>
            <a:chOff x="874712" y="3189959"/>
            <a:chExt cx="8860601" cy="1074937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8860601" cy="5870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將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USB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裝置（如鍵盤滑鼠、隨身碟、網路印表機）接上顯示器後，可直接於顯示器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Android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系統與外接電腦同時共用，無須切換連接埠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3" y="3189959"/>
              <a:ext cx="4063128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讓</a:t>
              </a:r>
              <a:r>
                <a:rPr lang="en-US" altLang="zh-TW" sz="2400" b="1" dirty="0">
                  <a:ea typeface="Microsoft YaHei" panose="020B0503020204020204" pitchFamily="34" charset="-122"/>
                </a:rPr>
                <a:t>USB</a:t>
              </a:r>
              <a:r>
                <a:rPr lang="zh-TW" altLang="en-US" sz="2400" b="1" dirty="0">
                  <a:ea typeface="Microsoft YaHei" panose="020B0503020204020204" pitchFamily="34" charset="-122"/>
                </a:rPr>
                <a:t>裝置不再換來換去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29" name="圖片 2" descr="圖片 2">
            <a:extLst>
              <a:ext uri="{FF2B5EF4-FFF2-40B4-BE49-F238E27FC236}">
                <a16:creationId xmlns:a16="http://schemas.microsoft.com/office/drawing/2014/main" id="{EB11F6B3-6123-4D4C-97C3-42B8CBA6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5506" y="3098827"/>
            <a:ext cx="7044540" cy="316774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標題 1">
            <a:extLst>
              <a:ext uri="{FF2B5EF4-FFF2-40B4-BE49-F238E27FC236}">
                <a16:creationId xmlns:a16="http://schemas.microsoft.com/office/drawing/2014/main" id="{FDFCE645-515B-495F-A35D-9F8142ED6467}"/>
              </a:ext>
            </a:extLst>
          </p:cNvPr>
          <p:cNvSpPr txBox="1">
            <a:spLocks/>
          </p:cNvSpPr>
          <p:nvPr/>
        </p:nvSpPr>
        <p:spPr>
          <a:xfrm>
            <a:off x="8672551" y="3171368"/>
            <a:ext cx="2165064" cy="3167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  <a:sym typeface="Times New Roman"/>
              </a:rPr>
              <a:t>安卓系統</a:t>
            </a: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  <a:sym typeface="Times New Roman"/>
              </a:rPr>
              <a:t>應用程式</a:t>
            </a: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  <a:sym typeface="Times New Roman"/>
              </a:rPr>
              <a:t>外接電腦裝置</a:t>
            </a: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altLang="zh-TW" sz="2000" b="1" dirty="0">
              <a:solidFill>
                <a:schemeClr val="tx2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  <a:sym typeface="Times New Roman"/>
            </a:endParaRPr>
          </a:p>
          <a:p>
            <a:pPr hangingPunct="1">
              <a:defRPr sz="4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  <a:sym typeface="Times New Roman"/>
              </a:rPr>
              <a:t>內置電腦</a:t>
            </a:r>
          </a:p>
        </p:txBody>
      </p:sp>
      <p:pic>
        <p:nvPicPr>
          <p:cNvPr id="31" name="圖片 30" descr="一張含有 文字 的圖片&#10;&#10;自動產生的描述">
            <a:extLst>
              <a:ext uri="{FF2B5EF4-FFF2-40B4-BE49-F238E27FC236}">
                <a16:creationId xmlns:a16="http://schemas.microsoft.com/office/drawing/2014/main" id="{6D7016BC-BB72-42C6-A2ED-DC5655D19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232E3646-C713-4515-83E6-13F7CA5EE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222" y="3145654"/>
            <a:ext cx="6278332" cy="3113006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64E7C9B5-1DE1-48E7-902D-88F8913AC6BD}"/>
              </a:ext>
            </a:extLst>
          </p:cNvPr>
          <p:cNvSpPr txBox="1"/>
          <p:nvPr/>
        </p:nvSpPr>
        <p:spPr>
          <a:xfrm>
            <a:off x="1445506" y="1703544"/>
            <a:ext cx="493618" cy="410561"/>
          </a:xfrm>
          <a:prstGeom prst="rect">
            <a:avLst/>
          </a:prstGeom>
          <a:noFill/>
        </p:spPr>
        <p:txBody>
          <a:bodyPr wrap="none" lIns="117208" tIns="58604" rIns="117208" bIns="58604">
            <a:prstTxWarp prst="textPlain">
              <a:avLst/>
            </a:prstTxWarp>
            <a:normAutofit fontScale="47500" lnSpcReduction="20000"/>
          </a:bodyPr>
          <a:lstStyle/>
          <a:p>
            <a:r>
              <a:rPr lang="en-US" sz="4800" dirty="0">
                <a:solidFill>
                  <a:schemeClr val="bg1">
                    <a:lumMod val="65000"/>
                  </a:schemeClr>
                </a:solidFill>
                <a:ea typeface="Microsoft YaHei" panose="020B0503020204020204" pitchFamily="34" charset="-122"/>
              </a:rPr>
              <a:t>“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23" name="矩形 16"/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5" name="椭圆 13"/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992992" y="44699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視訊遠端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共享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081857" y="1703544"/>
            <a:ext cx="8860601" cy="850196"/>
            <a:chOff x="874712" y="3189959"/>
            <a:chExt cx="8860601" cy="850196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8860601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透過顯示器搭配視訊攝影機，在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Android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或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Windows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電腦端進行視訊遠距互動教學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3" y="3189959"/>
              <a:ext cx="4063128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支援</a:t>
              </a:r>
              <a:r>
                <a:rPr lang="en-US" altLang="zh-TW" sz="2400" b="1" dirty="0">
                  <a:ea typeface="Microsoft YaHei" panose="020B0503020204020204" pitchFamily="34" charset="-122"/>
                </a:rPr>
                <a:t>USB</a:t>
              </a:r>
              <a:r>
                <a:rPr lang="zh-TW" altLang="en-US" sz="2400" b="1" dirty="0">
                  <a:ea typeface="Microsoft YaHei" panose="020B0503020204020204" pitchFamily="34" charset="-122"/>
                </a:rPr>
                <a:t>視訊攝影機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31" name="圖片 30" descr="一張含有 文字 的圖片&#10;&#10;自動產生的描述">
            <a:extLst>
              <a:ext uri="{FF2B5EF4-FFF2-40B4-BE49-F238E27FC236}">
                <a16:creationId xmlns:a16="http://schemas.microsoft.com/office/drawing/2014/main" id="{6D7016BC-BB72-42C6-A2ED-DC5655D19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12" name="弧形 11">
            <a:extLst>
              <a:ext uri="{FF2B5EF4-FFF2-40B4-BE49-F238E27FC236}">
                <a16:creationId xmlns:a16="http://schemas.microsoft.com/office/drawing/2014/main" id="{1DDAD666-5A9D-48BF-B54A-250262C9F3B2}"/>
              </a:ext>
            </a:extLst>
          </p:cNvPr>
          <p:cNvSpPr/>
          <p:nvPr/>
        </p:nvSpPr>
        <p:spPr>
          <a:xfrm>
            <a:off x="4029838" y="3655268"/>
            <a:ext cx="4166990" cy="1359850"/>
          </a:xfrm>
          <a:prstGeom prst="arc">
            <a:avLst>
              <a:gd name="adj1" fmla="val 11340261"/>
              <a:gd name="adj2" fmla="val 321957"/>
            </a:avLst>
          </a:prstGeom>
          <a:ln w="57150">
            <a:solidFill>
              <a:srgbClr val="FF802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F9C4F09-6182-4F56-85C0-E0678991447B}"/>
              </a:ext>
            </a:extLst>
          </p:cNvPr>
          <p:cNvGrpSpPr/>
          <p:nvPr/>
        </p:nvGrpSpPr>
        <p:grpSpPr>
          <a:xfrm>
            <a:off x="8630326" y="3066677"/>
            <a:ext cx="2636732" cy="3463442"/>
            <a:chOff x="8630326" y="3066677"/>
            <a:chExt cx="2636732" cy="3463442"/>
          </a:xfrm>
        </p:grpSpPr>
        <p:pic>
          <p:nvPicPr>
            <p:cNvPr id="27" name="圖片 26" descr="圖片 1">
              <a:extLst>
                <a:ext uri="{FF2B5EF4-FFF2-40B4-BE49-F238E27FC236}">
                  <a16:creationId xmlns:a16="http://schemas.microsoft.com/office/drawing/2014/main" id="{978D3C9E-ECAA-4F0F-AC06-977F913D4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326" y="3638591"/>
              <a:ext cx="2636732" cy="1650612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BFE3B6F8-8707-40BB-860E-595121AC8521}"/>
                </a:ext>
              </a:extLst>
            </p:cNvPr>
            <p:cNvSpPr/>
            <p:nvPr/>
          </p:nvSpPr>
          <p:spPr>
            <a:xfrm>
              <a:off x="8692053" y="3696518"/>
              <a:ext cx="2511047" cy="1462408"/>
            </a:xfrm>
            <a:prstGeom prst="rect">
              <a:avLst/>
            </a:prstGeom>
            <a:solidFill>
              <a:srgbClr val="A02C15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38" name="圖形 37" descr="電腦">
              <a:extLst>
                <a:ext uri="{FF2B5EF4-FFF2-40B4-BE49-F238E27FC236}">
                  <a16:creationId xmlns:a16="http://schemas.microsoft.com/office/drawing/2014/main" id="{430E898D-50B2-4BDD-B20E-DD156BEA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57540" y="3696518"/>
              <a:ext cx="369729" cy="369729"/>
            </a:xfrm>
            <a:prstGeom prst="rect">
              <a:avLst/>
            </a:prstGeom>
          </p:spPr>
        </p:pic>
        <p:pic>
          <p:nvPicPr>
            <p:cNvPr id="39" name="圖形 38" descr="資料夾">
              <a:extLst>
                <a:ext uri="{FF2B5EF4-FFF2-40B4-BE49-F238E27FC236}">
                  <a16:creationId xmlns:a16="http://schemas.microsoft.com/office/drawing/2014/main" id="{16B4F357-60B8-4FD4-B4B7-A04FA2632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57539" y="4068004"/>
              <a:ext cx="369729" cy="369729"/>
            </a:xfrm>
            <a:prstGeom prst="rect">
              <a:avLst/>
            </a:prstGeom>
          </p:spPr>
        </p:pic>
        <p:pic>
          <p:nvPicPr>
            <p:cNvPr id="29" name="圖片 28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10D0E4B4-29D0-4AF6-8713-C7584C0A2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781" y="3817214"/>
              <a:ext cx="1688709" cy="1343817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5AD72748-788B-4D9D-BD50-B8BE89F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759" b="32272"/>
            <a:stretch/>
          </p:blipFill>
          <p:spPr>
            <a:xfrm>
              <a:off x="9731757" y="4550225"/>
              <a:ext cx="1181667" cy="377768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4AA99BF9-2BD0-47FB-8609-6A00D7200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8887"/>
            <a:stretch/>
          </p:blipFill>
          <p:spPr>
            <a:xfrm>
              <a:off x="9754197" y="4140920"/>
              <a:ext cx="1136789" cy="353693"/>
            </a:xfrm>
            <a:prstGeom prst="rect">
              <a:avLst/>
            </a:prstGeom>
          </p:spPr>
        </p:pic>
        <p:pic>
          <p:nvPicPr>
            <p:cNvPr id="6" name="圖片 5" descr="一張含有 向量圖形 的圖片&#10;&#10;自動產生的描述">
              <a:extLst>
                <a:ext uri="{FF2B5EF4-FFF2-40B4-BE49-F238E27FC236}">
                  <a16:creationId xmlns:a16="http://schemas.microsoft.com/office/drawing/2014/main" id="{907376A7-F40B-4A36-B5E4-618FC5753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781" y="5367998"/>
              <a:ext cx="1162121" cy="1162121"/>
            </a:xfrm>
            <a:prstGeom prst="rect">
              <a:avLst/>
            </a:prstGeom>
          </p:spPr>
        </p:pic>
        <p:pic>
          <p:nvPicPr>
            <p:cNvPr id="10" name="圖片 9" descr="一張含有 電子用品 的圖片&#10;&#10;自動產生的描述">
              <a:extLst>
                <a:ext uri="{FF2B5EF4-FFF2-40B4-BE49-F238E27FC236}">
                  <a16:creationId xmlns:a16="http://schemas.microsoft.com/office/drawing/2014/main" id="{C6D4669F-1C72-4C24-842A-58EDA0081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8860" y="3066677"/>
              <a:ext cx="1107385" cy="427747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D3C8122C-5C82-4DD3-9BD3-F80AC66A98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100" y="4355392"/>
            <a:ext cx="619727" cy="6197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3E3D699-8BC5-4B31-A01A-B55CF89B298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542" b="93125" l="21528" r="80139">
                        <a14:foregroundMark x1="49583" y1="8542" x2="49444" y2="15208"/>
                        <a14:foregroundMark x1="49028" y1="25833" x2="47361" y2="54167"/>
                        <a14:foregroundMark x1="47361" y1="54167" x2="47500" y2="55417"/>
                        <a14:foregroundMark x1="59583" y1="27292" x2="60139" y2="49792"/>
                        <a14:foregroundMark x1="42917" y1="23750" x2="40556" y2="47500"/>
                        <a14:foregroundMark x1="40556" y1="47500" x2="40556" y2="48333"/>
                        <a14:foregroundMark x1="50556" y1="24375" x2="52222" y2="50000"/>
                        <a14:foregroundMark x1="38472" y1="24792" x2="38611" y2="54792"/>
                        <a14:foregroundMark x1="20833" y1="74167" x2="26250" y2="73542"/>
                        <a14:foregroundMark x1="26250" y1="73542" x2="25833" y2="81875"/>
                        <a14:foregroundMark x1="25833" y1="81875" x2="22500" y2="87917"/>
                        <a14:foregroundMark x1="22500" y1="87917" x2="27361" y2="91667"/>
                        <a14:foregroundMark x1="27361" y1="91667" x2="30972" y2="91875"/>
                        <a14:foregroundMark x1="34167" y1="80417" x2="37639" y2="74375"/>
                        <a14:foregroundMark x1="37639" y1="74375" x2="42500" y2="79167"/>
                        <a14:foregroundMark x1="42500" y1="79167" x2="43750" y2="86875"/>
                        <a14:foregroundMark x1="43750" y1="86875" x2="40278" y2="93125"/>
                        <a14:foregroundMark x1="40278" y1="93125" x2="35139" y2="90208"/>
                        <a14:foregroundMark x1="35139" y1="90208" x2="33472" y2="82083"/>
                        <a14:foregroundMark x1="33472" y1="82083" x2="34444" y2="78542"/>
                        <a14:foregroundMark x1="50000" y1="77708" x2="55417" y2="75417"/>
                        <a14:foregroundMark x1="55417" y1="75417" x2="58750" y2="81667"/>
                        <a14:foregroundMark x1="58750" y1="81667" x2="57778" y2="89583"/>
                        <a14:foregroundMark x1="57778" y1="89583" x2="52639" y2="92708"/>
                        <a14:foregroundMark x1="52639" y1="92708" x2="48472" y2="87917"/>
                        <a14:foregroundMark x1="48472" y1="87917" x2="48194" y2="79792"/>
                        <a14:foregroundMark x1="48194" y1="79792" x2="50417" y2="75625"/>
                        <a14:foregroundMark x1="62361" y1="74167" x2="60972" y2="90833"/>
                        <a14:foregroundMark x1="60972" y1="90833" x2="61250" y2="81875"/>
                        <a14:foregroundMark x1="61250" y1="81875" x2="64722" y2="74792"/>
                        <a14:foregroundMark x1="64722" y1="74792" x2="70139" y2="77083"/>
                        <a14:foregroundMark x1="70139" y1="77083" x2="71111" y2="85000"/>
                        <a14:foregroundMark x1="71111" y1="85000" x2="72222" y2="77083"/>
                        <a14:foregroundMark x1="72222" y1="77083" x2="77500" y2="75000"/>
                        <a14:foregroundMark x1="77500" y1="75000" x2="79583" y2="82708"/>
                        <a14:foregroundMark x1="79583" y1="82708" x2="80139" y2="90833"/>
                        <a14:foregroundMark x1="80139" y1="90833" x2="79444" y2="91458"/>
                        <a14:foregroundMark x1="45417" y1="31667" x2="44167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483" t="2146" r="14902" b="3195"/>
          <a:stretch/>
        </p:blipFill>
        <p:spPr>
          <a:xfrm>
            <a:off x="5596079" y="3997263"/>
            <a:ext cx="897994" cy="802503"/>
          </a:xfrm>
          <a:prstGeom prst="rect">
            <a:avLst/>
          </a:prstGeom>
        </p:spPr>
      </p:pic>
      <p:pic>
        <p:nvPicPr>
          <p:cNvPr id="13" name="圖片 12" descr="一張含有 物件 的圖片&#10;&#10;自動產生的描述">
            <a:extLst>
              <a:ext uri="{FF2B5EF4-FFF2-40B4-BE49-F238E27FC236}">
                <a16:creationId xmlns:a16="http://schemas.microsoft.com/office/drawing/2014/main" id="{C81A3551-821D-45B4-BC25-D6DFC098C5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0013">
            <a:off x="4870693" y="4360713"/>
            <a:ext cx="639778" cy="639778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5753A19D-AAB8-442C-B03D-1C58557DA6E8}"/>
              </a:ext>
            </a:extLst>
          </p:cNvPr>
          <p:cNvGrpSpPr/>
          <p:nvPr/>
        </p:nvGrpSpPr>
        <p:grpSpPr>
          <a:xfrm>
            <a:off x="517439" y="3155265"/>
            <a:ext cx="3284983" cy="3308403"/>
            <a:chOff x="517439" y="3155265"/>
            <a:chExt cx="3284983" cy="3308403"/>
          </a:xfrm>
        </p:grpSpPr>
        <p:pic>
          <p:nvPicPr>
            <p:cNvPr id="15" name="圖片 14" descr="圖片 1">
              <a:extLst>
                <a:ext uri="{FF2B5EF4-FFF2-40B4-BE49-F238E27FC236}">
                  <a16:creationId xmlns:a16="http://schemas.microsoft.com/office/drawing/2014/main" id="{A0DBA02F-ED1A-4CDC-AB1C-BF40130AF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439" y="3679182"/>
              <a:ext cx="2636732" cy="1650612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6A968BA1-B9D9-46F5-880D-5C1CAB20A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759"/>
            <a:stretch/>
          </p:blipFill>
          <p:spPr>
            <a:xfrm>
              <a:off x="1168899" y="5606821"/>
              <a:ext cx="1333811" cy="856847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C10A5D7-D15B-4D63-9313-05074B0F3CC9}"/>
                </a:ext>
              </a:extLst>
            </p:cNvPr>
            <p:cNvSpPr/>
            <p:nvPr/>
          </p:nvSpPr>
          <p:spPr>
            <a:xfrm>
              <a:off x="578322" y="3738144"/>
              <a:ext cx="2511047" cy="1462408"/>
            </a:xfrm>
            <a:prstGeom prst="rect">
              <a:avLst/>
            </a:prstGeom>
            <a:solidFill>
              <a:srgbClr val="12374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20" name="圖形 19" descr="電腦">
              <a:extLst>
                <a:ext uri="{FF2B5EF4-FFF2-40B4-BE49-F238E27FC236}">
                  <a16:creationId xmlns:a16="http://schemas.microsoft.com/office/drawing/2014/main" id="{1A48709D-6714-47FC-808F-8DD2154BC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3809" y="3738144"/>
              <a:ext cx="369729" cy="369729"/>
            </a:xfrm>
            <a:prstGeom prst="rect">
              <a:avLst/>
            </a:prstGeom>
          </p:spPr>
        </p:pic>
        <p:pic>
          <p:nvPicPr>
            <p:cNvPr id="3" name="圖片 2" descr="一張含有 電子用品 的圖片&#10;&#10;自動產生的描述">
              <a:extLst>
                <a:ext uri="{FF2B5EF4-FFF2-40B4-BE49-F238E27FC236}">
                  <a16:creationId xmlns:a16="http://schemas.microsoft.com/office/drawing/2014/main" id="{1EC62422-A62E-4940-BEE3-A8E415DEC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5835" y="3155265"/>
              <a:ext cx="1016019" cy="406129"/>
            </a:xfrm>
            <a:prstGeom prst="rect">
              <a:avLst/>
            </a:prstGeom>
          </p:spPr>
        </p:pic>
        <p:pic>
          <p:nvPicPr>
            <p:cNvPr id="33" name="圖形 32" descr="資料夾">
              <a:extLst>
                <a:ext uri="{FF2B5EF4-FFF2-40B4-BE49-F238E27FC236}">
                  <a16:creationId xmlns:a16="http://schemas.microsoft.com/office/drawing/2014/main" id="{E6B381C9-CAA6-4EF9-A0A5-EEC36B3E3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3808" y="4109630"/>
              <a:ext cx="369729" cy="36972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EDFC2784-EBFA-43E7-9455-7B35C52E4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1224" y="4632273"/>
              <a:ext cx="1021198" cy="1021198"/>
            </a:xfrm>
            <a:prstGeom prst="rect">
              <a:avLst/>
            </a:prstGeom>
          </p:spPr>
        </p:pic>
        <p:pic>
          <p:nvPicPr>
            <p:cNvPr id="17" name="圖片 16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74985F46-B27F-4C97-866C-4DFE60F9A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046" y="4256106"/>
              <a:ext cx="1062891" cy="845812"/>
            </a:xfrm>
            <a:prstGeom prst="rect">
              <a:avLst/>
            </a:prstGeom>
          </p:spPr>
        </p:pic>
        <p:pic>
          <p:nvPicPr>
            <p:cNvPr id="35" name="圖片 34" descr="一張含有 向量圖形 的圖片&#10;&#10;自動產生的描述">
              <a:extLst>
                <a:ext uri="{FF2B5EF4-FFF2-40B4-BE49-F238E27FC236}">
                  <a16:creationId xmlns:a16="http://schemas.microsoft.com/office/drawing/2014/main" id="{10980B83-EF87-4605-AEE3-8589B7ABD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07856" y="4458272"/>
              <a:ext cx="521440" cy="521440"/>
            </a:xfrm>
            <a:prstGeom prst="rect">
              <a:avLst/>
            </a:prstGeom>
          </p:spPr>
        </p:pic>
        <p:pic>
          <p:nvPicPr>
            <p:cNvPr id="47" name="圖片 46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76BAAE55-FF88-4808-84B3-070ACDA69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4007" y="3916767"/>
              <a:ext cx="1062891" cy="845812"/>
            </a:xfrm>
            <a:prstGeom prst="rect">
              <a:avLst/>
            </a:prstGeom>
          </p:spPr>
        </p:pic>
        <p:sp>
          <p:nvSpPr>
            <p:cNvPr id="48" name="手繪多邊形 5">
              <a:extLst>
                <a:ext uri="{FF2B5EF4-FFF2-40B4-BE49-F238E27FC236}">
                  <a16:creationId xmlns:a16="http://schemas.microsoft.com/office/drawing/2014/main" id="{2334C1DD-23D8-4AB1-9FD5-E360EBD70D79}"/>
                </a:ext>
              </a:extLst>
            </p:cNvPr>
            <p:cNvSpPr/>
            <p:nvPr/>
          </p:nvSpPr>
          <p:spPr>
            <a:xfrm rot="1100984">
              <a:off x="2524352" y="4619445"/>
              <a:ext cx="400928" cy="165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18" extrusionOk="0">
                  <a:moveTo>
                    <a:pt x="0" y="9944"/>
                  </a:moveTo>
                  <a:cubicBezTo>
                    <a:pt x="2986" y="4431"/>
                    <a:pt x="5972" y="-1082"/>
                    <a:pt x="7878" y="183"/>
                  </a:cubicBezTo>
                  <a:cubicBezTo>
                    <a:pt x="9784" y="1449"/>
                    <a:pt x="9148" y="14553"/>
                    <a:pt x="11435" y="17536"/>
                  </a:cubicBezTo>
                  <a:cubicBezTo>
                    <a:pt x="13722" y="20518"/>
                    <a:pt x="21600" y="18078"/>
                    <a:pt x="21600" y="18078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lIns="45719" rIns="45719" anchor="ctr"/>
            <a:lstStyle/>
            <a:p>
              <a:pPr algn="ctr"/>
              <a:endParaRPr/>
            </a:p>
          </p:txBody>
        </p:sp>
        <p:pic>
          <p:nvPicPr>
            <p:cNvPr id="42" name="圖片 41" descr="一張含有 物件, 量表, 時鐘 的圖片&#10;&#10;自動產生的描述">
              <a:extLst>
                <a:ext uri="{FF2B5EF4-FFF2-40B4-BE49-F238E27FC236}">
                  <a16:creationId xmlns:a16="http://schemas.microsoft.com/office/drawing/2014/main" id="{20813B98-C698-4A5C-ADC7-826F1F6F9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4423" y="4123856"/>
              <a:ext cx="476250" cy="47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4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DFA480B-D64D-4363-948C-50F32E791647}"/>
              </a:ext>
            </a:extLst>
          </p:cNvPr>
          <p:cNvCxnSpPr>
            <a:cxnSpLocks/>
          </p:cNvCxnSpPr>
          <p:nvPr/>
        </p:nvCxnSpPr>
        <p:spPr>
          <a:xfrm>
            <a:off x="9346673" y="4951015"/>
            <a:ext cx="76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圖片 1">
            <a:extLst>
              <a:ext uri="{FF2B5EF4-FFF2-40B4-BE49-F238E27FC236}">
                <a16:creationId xmlns:a16="http://schemas.microsoft.com/office/drawing/2014/main" id="{A02F3FD8-5C37-4156-B89F-107F5F8B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251" y="2872640"/>
            <a:ext cx="4512808" cy="2655110"/>
          </a:xfrm>
          <a:prstGeom prst="roundRect">
            <a:avLst>
              <a:gd name="adj" fmla="val 1074"/>
            </a:avLst>
          </a:prstGeom>
          <a:ln w="12700">
            <a:miter lim="400000"/>
          </a:ln>
          <a:effectLst>
            <a:softEdge rad="12700"/>
          </a:effectLst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D2E94631-0A9B-4260-A4C8-50D1A30D6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CE4A3A81-DE12-45C4-9826-908D84BFEC22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4AC2B332-EDBA-4F72-A976-3571694EAD95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1" name="任意多边形 23">
              <a:extLst>
                <a:ext uri="{FF2B5EF4-FFF2-40B4-BE49-F238E27FC236}">
                  <a16:creationId xmlns:a16="http://schemas.microsoft.com/office/drawing/2014/main" id="{9A9EEF34-62F6-4B2F-A852-2C9C3DC8732A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2" name="椭圆 13">
              <a:extLst>
                <a:ext uri="{FF2B5EF4-FFF2-40B4-BE49-F238E27FC236}">
                  <a16:creationId xmlns:a16="http://schemas.microsoft.com/office/drawing/2014/main" id="{1EAA1694-CE80-4B2F-A341-0DCAA0183D3B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文本框 25">
            <a:extLst>
              <a:ext uri="{FF2B5EF4-FFF2-40B4-BE49-F238E27FC236}">
                <a16:creationId xmlns:a16="http://schemas.microsoft.com/office/drawing/2014/main" id="{C3667E8A-6555-4272-B518-BC8634E4DD8C}"/>
              </a:ext>
            </a:extLst>
          </p:cNvPr>
          <p:cNvSpPr txBox="1"/>
          <p:nvPr/>
        </p:nvSpPr>
        <p:spPr>
          <a:xfrm>
            <a:off x="1992992" y="446990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一按即投的畫面無線分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享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1F21DC35-EFB6-46EF-B931-AEBC060C12DD}"/>
              </a:ext>
            </a:extLst>
          </p:cNvPr>
          <p:cNvSpPr txBox="1"/>
          <p:nvPr/>
        </p:nvSpPr>
        <p:spPr>
          <a:xfrm>
            <a:off x="1445506" y="1703544"/>
            <a:ext cx="493618" cy="410561"/>
          </a:xfrm>
          <a:prstGeom prst="rect">
            <a:avLst/>
          </a:prstGeom>
          <a:noFill/>
        </p:spPr>
        <p:txBody>
          <a:bodyPr wrap="none" lIns="117208" tIns="58604" rIns="117208" bIns="58604">
            <a:prstTxWarp prst="textPlain">
              <a:avLst/>
            </a:prstTxWarp>
            <a:normAutofit fontScale="47500" lnSpcReduction="20000"/>
          </a:bodyPr>
          <a:lstStyle/>
          <a:p>
            <a:r>
              <a:rPr lang="en-US" sz="4800" dirty="0">
                <a:solidFill>
                  <a:schemeClr val="bg1">
                    <a:lumMod val="65000"/>
                  </a:schemeClr>
                </a:solidFill>
                <a:ea typeface="Microsoft YaHei" panose="020B0503020204020204" pitchFamily="34" charset="-122"/>
              </a:rPr>
              <a:t>“</a:t>
            </a:r>
          </a:p>
        </p:txBody>
      </p:sp>
      <p:grpSp>
        <p:nvGrpSpPr>
          <p:cNvPr id="15" name="组合 43">
            <a:extLst>
              <a:ext uri="{FF2B5EF4-FFF2-40B4-BE49-F238E27FC236}">
                <a16:creationId xmlns:a16="http://schemas.microsoft.com/office/drawing/2014/main" id="{B5F0F395-7ADF-4934-AF68-25E1E58D3240}"/>
              </a:ext>
            </a:extLst>
          </p:cNvPr>
          <p:cNvGrpSpPr/>
          <p:nvPr/>
        </p:nvGrpSpPr>
        <p:grpSpPr>
          <a:xfrm>
            <a:off x="2081857" y="1703544"/>
            <a:ext cx="8860601" cy="850196"/>
            <a:chOff x="874712" y="3189959"/>
            <a:chExt cx="8860601" cy="850196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21E07B8-6208-488A-98D3-75940F14BF96}"/>
                </a:ext>
              </a:extLst>
            </p:cNvPr>
            <p:cNvSpPr/>
            <p:nvPr/>
          </p:nvSpPr>
          <p:spPr>
            <a:xfrm>
              <a:off x="874712" y="3677812"/>
              <a:ext cx="8860601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高速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Wi-Fi 5G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傳輸技術，支持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4K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影像投影，並支持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PC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與行動裝置使用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D3E31D3-352C-4616-A828-AE202E974B43}"/>
                </a:ext>
              </a:extLst>
            </p:cNvPr>
            <p:cNvSpPr/>
            <p:nvPr/>
          </p:nvSpPr>
          <p:spPr>
            <a:xfrm>
              <a:off x="874713" y="3189959"/>
              <a:ext cx="5461942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免</a:t>
              </a:r>
              <a:r>
                <a:rPr lang="en-US" altLang="zh-TW" sz="2400" b="1" dirty="0">
                  <a:ea typeface="Microsoft YaHei" panose="020B0503020204020204" pitchFamily="34" charset="-122"/>
                </a:rPr>
                <a:t>app</a:t>
              </a:r>
              <a:r>
                <a:rPr lang="zh-TW" altLang="en-US" sz="2400" b="1" dirty="0">
                  <a:ea typeface="Microsoft YaHei" panose="020B0503020204020204" pitchFamily="34" charset="-122"/>
                </a:rPr>
                <a:t>直接無線投影的最佳解決方案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21" name="AutoShape 4" descr="「quattropod」的圖片搜尋結果">
            <a:extLst>
              <a:ext uri="{FF2B5EF4-FFF2-40B4-BE49-F238E27FC236}">
                <a16:creationId xmlns:a16="http://schemas.microsoft.com/office/drawing/2014/main" id="{8FF0F815-D78B-4A48-AFDF-347EFC46BF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2681288"/>
            <a:ext cx="28956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5" name="圖形 23">
            <a:extLst>
              <a:ext uri="{FF2B5EF4-FFF2-40B4-BE49-F238E27FC236}">
                <a16:creationId xmlns:a16="http://schemas.microsoft.com/office/drawing/2014/main" id="{6FAD3DA3-4B96-4131-99AA-22C74705E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3" t="51120" r="1583" b="11593"/>
          <a:stretch/>
        </p:blipFill>
        <p:spPr>
          <a:xfrm>
            <a:off x="8474281" y="4584109"/>
            <a:ext cx="1121982" cy="960600"/>
          </a:xfrm>
          <a:prstGeom prst="rect">
            <a:avLst/>
          </a:prstGeom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C3BE505A-BFA9-40FA-B374-A503452203E7}"/>
              </a:ext>
            </a:extLst>
          </p:cNvPr>
          <p:cNvCxnSpPr/>
          <p:nvPr/>
        </p:nvCxnSpPr>
        <p:spPr>
          <a:xfrm>
            <a:off x="5164975" y="5414356"/>
            <a:ext cx="3602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形 23">
            <a:extLst>
              <a:ext uri="{FF2B5EF4-FFF2-40B4-BE49-F238E27FC236}">
                <a16:creationId xmlns:a16="http://schemas.microsoft.com/office/drawing/2014/main" id="{A8B2A329-81ED-43F4-933B-4578A254A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42410" b="11592"/>
          <a:stretch/>
        </p:blipFill>
        <p:spPr>
          <a:xfrm>
            <a:off x="5361826" y="4304261"/>
            <a:ext cx="1468347" cy="1334324"/>
          </a:xfrm>
          <a:prstGeom prst="rect">
            <a:avLst/>
          </a:prstGeom>
        </p:spPr>
      </p:pic>
      <p:pic>
        <p:nvPicPr>
          <p:cNvPr id="29" name="圖片 28" descr="一張含有 儀錶, 橙色, 停車, 電子用品 的圖片&#10;&#10;自動產生的描述">
            <a:extLst>
              <a:ext uri="{FF2B5EF4-FFF2-40B4-BE49-F238E27FC236}">
                <a16:creationId xmlns:a16="http://schemas.microsoft.com/office/drawing/2014/main" id="{8248D730-AD4F-4D2E-A9AA-F5ACE0DD3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30" y="3713372"/>
            <a:ext cx="1789048" cy="2016745"/>
          </a:xfrm>
          <a:prstGeom prst="rect">
            <a:avLst/>
          </a:prstGeom>
        </p:spPr>
      </p:pic>
      <p:pic>
        <p:nvPicPr>
          <p:cNvPr id="37" name="圖片 36" descr="一張含有 物件 的圖片&#10;&#10;自動產生的描述">
            <a:extLst>
              <a:ext uri="{FF2B5EF4-FFF2-40B4-BE49-F238E27FC236}">
                <a16:creationId xmlns:a16="http://schemas.microsoft.com/office/drawing/2014/main" id="{78874874-DED7-4A70-8B73-0AA014DA22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9"/>
          <a:stretch/>
        </p:blipFill>
        <p:spPr>
          <a:xfrm rot="10982009">
            <a:off x="7392274" y="4447430"/>
            <a:ext cx="570461" cy="952500"/>
          </a:xfrm>
          <a:prstGeom prst="rect">
            <a:avLst/>
          </a:prstGeom>
        </p:spPr>
      </p:pic>
      <p:grpSp>
        <p:nvGrpSpPr>
          <p:cNvPr id="40" name="群組 39">
            <a:extLst>
              <a:ext uri="{FF2B5EF4-FFF2-40B4-BE49-F238E27FC236}">
                <a16:creationId xmlns:a16="http://schemas.microsoft.com/office/drawing/2014/main" id="{BDA54A10-6414-4D43-A960-53CAC68D14B1}"/>
              </a:ext>
            </a:extLst>
          </p:cNvPr>
          <p:cNvGrpSpPr/>
          <p:nvPr/>
        </p:nvGrpSpPr>
        <p:grpSpPr>
          <a:xfrm>
            <a:off x="775854" y="2959396"/>
            <a:ext cx="4289368" cy="2388978"/>
            <a:chOff x="775854" y="2959396"/>
            <a:chExt cx="4289368" cy="238897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217D2E7-52A5-4440-B093-56C29A9CAF45}"/>
                </a:ext>
              </a:extLst>
            </p:cNvPr>
            <p:cNvSpPr/>
            <p:nvPr/>
          </p:nvSpPr>
          <p:spPr>
            <a:xfrm>
              <a:off x="775854" y="2959396"/>
              <a:ext cx="4289368" cy="2377376"/>
            </a:xfrm>
            <a:prstGeom prst="rect">
              <a:avLst/>
            </a:prstGeom>
            <a:solidFill>
              <a:schemeClr val="tx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38" name="圖片 37" descr="一張含有 儀錶, 橙色, 停車, 電子用品 的圖片&#10;&#10;自動產生的描述">
              <a:extLst>
                <a:ext uri="{FF2B5EF4-FFF2-40B4-BE49-F238E27FC236}">
                  <a16:creationId xmlns:a16="http://schemas.microsoft.com/office/drawing/2014/main" id="{DE149ED2-D720-42FE-9C40-50D17B7BA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1" t="6910" r="15344" b="10808"/>
            <a:stretch/>
          </p:blipFill>
          <p:spPr>
            <a:xfrm>
              <a:off x="2028872" y="2972457"/>
              <a:ext cx="1779339" cy="2375917"/>
            </a:xfrm>
            <a:prstGeom prst="rect">
              <a:avLst/>
            </a:prstGeom>
          </p:spPr>
        </p:pic>
      </p:grpSp>
      <p:pic>
        <p:nvPicPr>
          <p:cNvPr id="42" name="圖片 41" descr="一張含有 手套 的圖片&#10;&#10;自動產生的描述">
            <a:extLst>
              <a:ext uri="{FF2B5EF4-FFF2-40B4-BE49-F238E27FC236}">
                <a16:creationId xmlns:a16="http://schemas.microsoft.com/office/drawing/2014/main" id="{2C67910E-0E71-44FC-AABB-D3292BB67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5" b="99625" l="10000" r="90000">
                        <a14:foregroundMark x1="22889" y1="3375" x2="29778" y2="25375"/>
                        <a14:foregroundMark x1="29778" y1="25375" x2="29778" y2="25500"/>
                        <a14:foregroundMark x1="64889" y1="89500" x2="70333" y2="9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47" y="4929684"/>
            <a:ext cx="2169356" cy="19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8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 rot="1800000">
            <a:off x="2745239" y="5018189"/>
            <a:ext cx="10798548" cy="2850816"/>
          </a:xfrm>
          <a:custGeom>
            <a:avLst/>
            <a:gdLst>
              <a:gd name="connsiteX0" fmla="*/ 0 w 13677900"/>
              <a:gd name="connsiteY0" fmla="*/ 0 h 2842423"/>
              <a:gd name="connsiteX1" fmla="*/ 13677900 w 13677900"/>
              <a:gd name="connsiteY1" fmla="*/ 0 h 2842423"/>
              <a:gd name="connsiteX2" fmla="*/ 13677900 w 13677900"/>
              <a:gd name="connsiteY2" fmla="*/ 2842423 h 2842423"/>
              <a:gd name="connsiteX3" fmla="*/ 0 w 13677900"/>
              <a:gd name="connsiteY3" fmla="*/ 2842423 h 2842423"/>
              <a:gd name="connsiteX4" fmla="*/ 0 w 13677900"/>
              <a:gd name="connsiteY4" fmla="*/ 0 h 2842423"/>
              <a:gd name="connsiteX0" fmla="*/ 0 w 13677900"/>
              <a:gd name="connsiteY0" fmla="*/ 22477 h 2864900"/>
              <a:gd name="connsiteX1" fmla="*/ 2979974 w 13677900"/>
              <a:gd name="connsiteY1" fmla="*/ 0 h 2864900"/>
              <a:gd name="connsiteX2" fmla="*/ 13677900 w 13677900"/>
              <a:gd name="connsiteY2" fmla="*/ 22477 h 2864900"/>
              <a:gd name="connsiteX3" fmla="*/ 13677900 w 13677900"/>
              <a:gd name="connsiteY3" fmla="*/ 2864900 h 2864900"/>
              <a:gd name="connsiteX4" fmla="*/ 0 w 13677900"/>
              <a:gd name="connsiteY4" fmla="*/ 2864900 h 2864900"/>
              <a:gd name="connsiteX5" fmla="*/ 0 w 13677900"/>
              <a:gd name="connsiteY5" fmla="*/ 22477 h 2864900"/>
              <a:gd name="connsiteX0" fmla="*/ 0 w 13677900"/>
              <a:gd name="connsiteY0" fmla="*/ 22477 h 2873716"/>
              <a:gd name="connsiteX1" fmla="*/ 2979974 w 13677900"/>
              <a:gd name="connsiteY1" fmla="*/ 0 h 2873716"/>
              <a:gd name="connsiteX2" fmla="*/ 13677900 w 13677900"/>
              <a:gd name="connsiteY2" fmla="*/ 22477 h 2873716"/>
              <a:gd name="connsiteX3" fmla="*/ 13677900 w 13677900"/>
              <a:gd name="connsiteY3" fmla="*/ 2864900 h 2873716"/>
              <a:gd name="connsiteX4" fmla="*/ 2879352 w 13677900"/>
              <a:gd name="connsiteY4" fmla="*/ 2873716 h 2873716"/>
              <a:gd name="connsiteX5" fmla="*/ 0 w 13677900"/>
              <a:gd name="connsiteY5" fmla="*/ 2864900 h 2873716"/>
              <a:gd name="connsiteX6" fmla="*/ 0 w 13677900"/>
              <a:gd name="connsiteY6" fmla="*/ 22477 h 2873716"/>
              <a:gd name="connsiteX0" fmla="*/ 0 w 13677900"/>
              <a:gd name="connsiteY0" fmla="*/ 22477 h 2873716"/>
              <a:gd name="connsiteX1" fmla="*/ 2979974 w 13677900"/>
              <a:gd name="connsiteY1" fmla="*/ 0 h 2873716"/>
              <a:gd name="connsiteX2" fmla="*/ 13677900 w 13677900"/>
              <a:gd name="connsiteY2" fmla="*/ 22477 h 2873716"/>
              <a:gd name="connsiteX3" fmla="*/ 13677900 w 13677900"/>
              <a:gd name="connsiteY3" fmla="*/ 2864900 h 2873716"/>
              <a:gd name="connsiteX4" fmla="*/ 2879352 w 13677900"/>
              <a:gd name="connsiteY4" fmla="*/ 2873716 h 2873716"/>
              <a:gd name="connsiteX5" fmla="*/ 0 w 13677900"/>
              <a:gd name="connsiteY5" fmla="*/ 22477 h 2873716"/>
              <a:gd name="connsiteX0" fmla="*/ 0 w 10798548"/>
              <a:gd name="connsiteY0" fmla="*/ 2873716 h 2873716"/>
              <a:gd name="connsiteX1" fmla="*/ 100622 w 10798548"/>
              <a:gd name="connsiteY1" fmla="*/ 0 h 2873716"/>
              <a:gd name="connsiteX2" fmla="*/ 10798548 w 10798548"/>
              <a:gd name="connsiteY2" fmla="*/ 22477 h 2873716"/>
              <a:gd name="connsiteX3" fmla="*/ 10798548 w 10798548"/>
              <a:gd name="connsiteY3" fmla="*/ 2864900 h 2873716"/>
              <a:gd name="connsiteX4" fmla="*/ 0 w 10798548"/>
              <a:gd name="connsiteY4" fmla="*/ 2873716 h 287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8548" h="2873716">
                <a:moveTo>
                  <a:pt x="0" y="2873716"/>
                </a:moveTo>
                <a:lnTo>
                  <a:pt x="100622" y="0"/>
                </a:lnTo>
                <a:lnTo>
                  <a:pt x="10798548" y="22477"/>
                </a:lnTo>
                <a:lnTo>
                  <a:pt x="10798548" y="2864900"/>
                </a:lnTo>
                <a:lnTo>
                  <a:pt x="0" y="287371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 flipH="1">
            <a:off x="1639415" y="1891407"/>
            <a:ext cx="3795911" cy="3795911"/>
          </a:xfrm>
          <a:prstGeom prst="ellipse">
            <a:avLst/>
          </a:prstGeom>
          <a:noFill/>
          <a:ln w="19050">
            <a:solidFill>
              <a:schemeClr val="bg2">
                <a:lumMod val="75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ea typeface="Microsoft YaHei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664954" y="2165271"/>
            <a:ext cx="8309237" cy="2916992"/>
            <a:chOff x="4664954" y="2165271"/>
            <a:chExt cx="8309237" cy="2916992"/>
          </a:xfrm>
        </p:grpSpPr>
        <p:sp>
          <p:nvSpPr>
            <p:cNvPr id="37" name="矩形 36"/>
            <p:cNvSpPr/>
            <p:nvPr/>
          </p:nvSpPr>
          <p:spPr>
            <a:xfrm rot="1800000">
              <a:off x="4664954" y="4259426"/>
              <a:ext cx="8309237" cy="822837"/>
            </a:xfrm>
            <a:custGeom>
              <a:avLst/>
              <a:gdLst>
                <a:gd name="connsiteX0" fmla="*/ 0 w 13677900"/>
                <a:gd name="connsiteY0" fmla="*/ 0 h 808325"/>
                <a:gd name="connsiteX1" fmla="*/ 13677900 w 13677900"/>
                <a:gd name="connsiteY1" fmla="*/ 0 h 808325"/>
                <a:gd name="connsiteX2" fmla="*/ 13677900 w 13677900"/>
                <a:gd name="connsiteY2" fmla="*/ 808325 h 808325"/>
                <a:gd name="connsiteX3" fmla="*/ 0 w 13677900"/>
                <a:gd name="connsiteY3" fmla="*/ 808325 h 808325"/>
                <a:gd name="connsiteX4" fmla="*/ 0 w 13677900"/>
                <a:gd name="connsiteY4" fmla="*/ 0 h 808325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0 w 13677900"/>
                <a:gd name="connsiteY4" fmla="*/ 822837 h 822837"/>
                <a:gd name="connsiteX5" fmla="*/ 0 w 13677900"/>
                <a:gd name="connsiteY5" fmla="*/ 14512 h 822837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6" fmla="*/ 0 w 13677900"/>
                <a:gd name="connsiteY6" fmla="*/ 14512 h 822837"/>
                <a:gd name="connsiteX0" fmla="*/ 0 w 13677900"/>
                <a:gd name="connsiteY0" fmla="*/ 822837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0" fmla="*/ 0 w 8309237"/>
                <a:gd name="connsiteY0" fmla="*/ 815205 h 822837"/>
                <a:gd name="connsiteX1" fmla="*/ 2278 w 8309237"/>
                <a:gd name="connsiteY1" fmla="*/ 0 h 822837"/>
                <a:gd name="connsiteX2" fmla="*/ 8309237 w 8309237"/>
                <a:gd name="connsiteY2" fmla="*/ 14512 h 822837"/>
                <a:gd name="connsiteX3" fmla="*/ 8309237 w 8309237"/>
                <a:gd name="connsiteY3" fmla="*/ 822837 h 822837"/>
                <a:gd name="connsiteX4" fmla="*/ 0 w 8309237"/>
                <a:gd name="connsiteY4" fmla="*/ 815205 h 82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9237" h="822837">
                  <a:moveTo>
                    <a:pt x="0" y="815205"/>
                  </a:moveTo>
                  <a:cubicBezTo>
                    <a:pt x="759" y="543470"/>
                    <a:pt x="1519" y="271735"/>
                    <a:pt x="2278" y="0"/>
                  </a:cubicBezTo>
                  <a:lnTo>
                    <a:pt x="8309237" y="14512"/>
                  </a:lnTo>
                  <a:lnTo>
                    <a:pt x="8309237" y="822837"/>
                  </a:lnTo>
                  <a:lnTo>
                    <a:pt x="0" y="8152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4792906" y="2165271"/>
              <a:ext cx="869091" cy="869091"/>
              <a:chOff x="4764331" y="2165271"/>
              <a:chExt cx="869091" cy="869091"/>
            </a:xfrm>
          </p:grpSpPr>
          <p:sp>
            <p:nvSpPr>
              <p:cNvPr id="23" name="椭圆 22"/>
              <p:cNvSpPr/>
              <p:nvPr/>
            </p:nvSpPr>
            <p:spPr>
              <a:xfrm rot="10800000" flipH="1" flipV="1">
                <a:off x="4764331" y="2165271"/>
                <a:ext cx="869091" cy="869091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>
                <a:outerShdw blurRad="38100" dist="381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任意多边形: 形状 24"/>
              <p:cNvSpPr/>
              <p:nvPr/>
            </p:nvSpPr>
            <p:spPr>
              <a:xfrm flipH="1">
                <a:off x="5021892" y="2447675"/>
                <a:ext cx="371256" cy="342048"/>
              </a:xfrm>
              <a:prstGeom prst="hear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4664954" y="4621297"/>
            <a:ext cx="8309237" cy="2927237"/>
            <a:chOff x="4664954" y="4621297"/>
            <a:chExt cx="8309237" cy="2927237"/>
          </a:xfrm>
        </p:grpSpPr>
        <p:sp>
          <p:nvSpPr>
            <p:cNvPr id="38" name="矩形 36"/>
            <p:cNvSpPr/>
            <p:nvPr/>
          </p:nvSpPr>
          <p:spPr>
            <a:xfrm rot="1800000">
              <a:off x="4664954" y="6725697"/>
              <a:ext cx="8309237" cy="822837"/>
            </a:xfrm>
            <a:custGeom>
              <a:avLst/>
              <a:gdLst>
                <a:gd name="connsiteX0" fmla="*/ 0 w 13677900"/>
                <a:gd name="connsiteY0" fmla="*/ 0 h 808325"/>
                <a:gd name="connsiteX1" fmla="*/ 13677900 w 13677900"/>
                <a:gd name="connsiteY1" fmla="*/ 0 h 808325"/>
                <a:gd name="connsiteX2" fmla="*/ 13677900 w 13677900"/>
                <a:gd name="connsiteY2" fmla="*/ 808325 h 808325"/>
                <a:gd name="connsiteX3" fmla="*/ 0 w 13677900"/>
                <a:gd name="connsiteY3" fmla="*/ 808325 h 808325"/>
                <a:gd name="connsiteX4" fmla="*/ 0 w 13677900"/>
                <a:gd name="connsiteY4" fmla="*/ 0 h 808325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0 w 13677900"/>
                <a:gd name="connsiteY4" fmla="*/ 822837 h 822837"/>
                <a:gd name="connsiteX5" fmla="*/ 0 w 13677900"/>
                <a:gd name="connsiteY5" fmla="*/ 14512 h 822837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6" fmla="*/ 0 w 13677900"/>
                <a:gd name="connsiteY6" fmla="*/ 14512 h 822837"/>
                <a:gd name="connsiteX0" fmla="*/ 0 w 13677900"/>
                <a:gd name="connsiteY0" fmla="*/ 822837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0" fmla="*/ 0 w 8309237"/>
                <a:gd name="connsiteY0" fmla="*/ 815205 h 822837"/>
                <a:gd name="connsiteX1" fmla="*/ 2278 w 8309237"/>
                <a:gd name="connsiteY1" fmla="*/ 0 h 822837"/>
                <a:gd name="connsiteX2" fmla="*/ 8309237 w 8309237"/>
                <a:gd name="connsiteY2" fmla="*/ 14512 h 822837"/>
                <a:gd name="connsiteX3" fmla="*/ 8309237 w 8309237"/>
                <a:gd name="connsiteY3" fmla="*/ 822837 h 822837"/>
                <a:gd name="connsiteX4" fmla="*/ 0 w 8309237"/>
                <a:gd name="connsiteY4" fmla="*/ 815205 h 82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9237" h="822837">
                  <a:moveTo>
                    <a:pt x="0" y="815205"/>
                  </a:moveTo>
                  <a:cubicBezTo>
                    <a:pt x="759" y="543470"/>
                    <a:pt x="1519" y="271735"/>
                    <a:pt x="2278" y="0"/>
                  </a:cubicBezTo>
                  <a:lnTo>
                    <a:pt x="8309237" y="14512"/>
                  </a:lnTo>
                  <a:lnTo>
                    <a:pt x="8309237" y="822837"/>
                  </a:lnTo>
                  <a:lnTo>
                    <a:pt x="0" y="8152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4774293" y="4621297"/>
              <a:ext cx="869091" cy="869091"/>
              <a:chOff x="4745718" y="4621297"/>
              <a:chExt cx="869091" cy="869091"/>
            </a:xfrm>
          </p:grpSpPr>
          <p:sp>
            <p:nvSpPr>
              <p:cNvPr id="21" name="椭圆 20"/>
              <p:cNvSpPr/>
              <p:nvPr/>
            </p:nvSpPr>
            <p:spPr>
              <a:xfrm rot="10800000" flipH="1" flipV="1">
                <a:off x="4745718" y="4621297"/>
                <a:ext cx="869091" cy="869091"/>
              </a:xfrm>
              <a:prstGeom prst="ellipse">
                <a:avLst/>
              </a:prstGeom>
              <a:solidFill>
                <a:schemeClr val="accent2"/>
              </a:solidFill>
              <a:ln w="57150">
                <a:solidFill>
                  <a:schemeClr val="bg1"/>
                </a:solidFill>
              </a:ln>
              <a:effectLst>
                <a:outerShdw blurRad="38100" dist="381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" name="任意多边形: 形状 22"/>
              <p:cNvSpPr/>
              <p:nvPr/>
            </p:nvSpPr>
            <p:spPr>
              <a:xfrm flipH="1">
                <a:off x="5059537" y="4865486"/>
                <a:ext cx="278677" cy="410693"/>
              </a:xfrm>
              <a:prstGeom prst="moon">
                <a:avLst>
                  <a:gd name="adj" fmla="val 51655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4861987" y="3379298"/>
            <a:ext cx="8309237" cy="2960582"/>
            <a:chOff x="4861987" y="3456417"/>
            <a:chExt cx="8309237" cy="2960582"/>
          </a:xfrm>
        </p:grpSpPr>
        <p:sp>
          <p:nvSpPr>
            <p:cNvPr id="39" name="矩形 36"/>
            <p:cNvSpPr/>
            <p:nvPr/>
          </p:nvSpPr>
          <p:spPr>
            <a:xfrm rot="1800000">
              <a:off x="4861987" y="5594162"/>
              <a:ext cx="8309237" cy="822837"/>
            </a:xfrm>
            <a:custGeom>
              <a:avLst/>
              <a:gdLst>
                <a:gd name="connsiteX0" fmla="*/ 0 w 13677900"/>
                <a:gd name="connsiteY0" fmla="*/ 0 h 808325"/>
                <a:gd name="connsiteX1" fmla="*/ 13677900 w 13677900"/>
                <a:gd name="connsiteY1" fmla="*/ 0 h 808325"/>
                <a:gd name="connsiteX2" fmla="*/ 13677900 w 13677900"/>
                <a:gd name="connsiteY2" fmla="*/ 808325 h 808325"/>
                <a:gd name="connsiteX3" fmla="*/ 0 w 13677900"/>
                <a:gd name="connsiteY3" fmla="*/ 808325 h 808325"/>
                <a:gd name="connsiteX4" fmla="*/ 0 w 13677900"/>
                <a:gd name="connsiteY4" fmla="*/ 0 h 808325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0 w 13677900"/>
                <a:gd name="connsiteY4" fmla="*/ 822837 h 822837"/>
                <a:gd name="connsiteX5" fmla="*/ 0 w 13677900"/>
                <a:gd name="connsiteY5" fmla="*/ 14512 h 822837"/>
                <a:gd name="connsiteX0" fmla="*/ 0 w 13677900"/>
                <a:gd name="connsiteY0" fmla="*/ 14512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6" fmla="*/ 0 w 13677900"/>
                <a:gd name="connsiteY6" fmla="*/ 14512 h 822837"/>
                <a:gd name="connsiteX0" fmla="*/ 0 w 13677900"/>
                <a:gd name="connsiteY0" fmla="*/ 822837 h 822837"/>
                <a:gd name="connsiteX1" fmla="*/ 5370941 w 13677900"/>
                <a:gd name="connsiteY1" fmla="*/ 0 h 822837"/>
                <a:gd name="connsiteX2" fmla="*/ 13677900 w 13677900"/>
                <a:gd name="connsiteY2" fmla="*/ 14512 h 822837"/>
                <a:gd name="connsiteX3" fmla="*/ 13677900 w 13677900"/>
                <a:gd name="connsiteY3" fmla="*/ 822837 h 822837"/>
                <a:gd name="connsiteX4" fmla="*/ 5368663 w 13677900"/>
                <a:gd name="connsiteY4" fmla="*/ 815205 h 822837"/>
                <a:gd name="connsiteX5" fmla="*/ 0 w 13677900"/>
                <a:gd name="connsiteY5" fmla="*/ 822837 h 822837"/>
                <a:gd name="connsiteX0" fmla="*/ 0 w 8309237"/>
                <a:gd name="connsiteY0" fmla="*/ 815205 h 822837"/>
                <a:gd name="connsiteX1" fmla="*/ 2278 w 8309237"/>
                <a:gd name="connsiteY1" fmla="*/ 0 h 822837"/>
                <a:gd name="connsiteX2" fmla="*/ 8309237 w 8309237"/>
                <a:gd name="connsiteY2" fmla="*/ 14512 h 822837"/>
                <a:gd name="connsiteX3" fmla="*/ 8309237 w 8309237"/>
                <a:gd name="connsiteY3" fmla="*/ 822837 h 822837"/>
                <a:gd name="connsiteX4" fmla="*/ 0 w 8309237"/>
                <a:gd name="connsiteY4" fmla="*/ 815205 h 82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9237" h="822837">
                  <a:moveTo>
                    <a:pt x="0" y="815205"/>
                  </a:moveTo>
                  <a:cubicBezTo>
                    <a:pt x="759" y="543470"/>
                    <a:pt x="1519" y="271735"/>
                    <a:pt x="2278" y="0"/>
                  </a:cubicBezTo>
                  <a:lnTo>
                    <a:pt x="8309237" y="14512"/>
                  </a:lnTo>
                  <a:lnTo>
                    <a:pt x="8309237" y="822837"/>
                  </a:lnTo>
                  <a:lnTo>
                    <a:pt x="0" y="8152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027693" y="3456417"/>
              <a:ext cx="869091" cy="869091"/>
              <a:chOff x="4999118" y="3354817"/>
              <a:chExt cx="869091" cy="869091"/>
            </a:xfrm>
          </p:grpSpPr>
          <p:sp>
            <p:nvSpPr>
              <p:cNvPr id="13" name="椭圆 12"/>
              <p:cNvSpPr/>
              <p:nvPr/>
            </p:nvSpPr>
            <p:spPr>
              <a:xfrm rot="10800000" flipH="1" flipV="1">
                <a:off x="4999118" y="3354817"/>
                <a:ext cx="869091" cy="869091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>
                <a:outerShdw blurRad="38100" dist="381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任意多边形: 形状 41"/>
              <p:cNvSpPr/>
              <p:nvPr/>
            </p:nvSpPr>
            <p:spPr>
              <a:xfrm flipH="1">
                <a:off x="5240089" y="3610524"/>
                <a:ext cx="419052" cy="394344"/>
              </a:xfrm>
              <a:prstGeom prst="sun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29" name="矩形 16"/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1" name="椭圆 13"/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992992" y="446990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智慧護眼模式 </a:t>
            </a:r>
            <a:r>
              <a:rPr lang="en-US" altLang="zh-TW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– </a:t>
            </a: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保護同學，也保護老師眼睛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45" name="图片占位符 4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39" t="1570" r="17200" b="45"/>
          <a:stretch/>
        </p:blipFill>
        <p:spPr>
          <a:xfrm>
            <a:off x="2035629" y="2366059"/>
            <a:ext cx="2965751" cy="2895570"/>
          </a:xfrm>
        </p:spPr>
      </p:pic>
      <p:grpSp>
        <p:nvGrpSpPr>
          <p:cNvPr id="46" name="组合 45"/>
          <p:cNvGrpSpPr/>
          <p:nvPr/>
        </p:nvGrpSpPr>
        <p:grpSpPr>
          <a:xfrm>
            <a:off x="5784693" y="2147141"/>
            <a:ext cx="6233136" cy="1081157"/>
            <a:chOff x="874712" y="3325188"/>
            <a:chExt cx="4719637" cy="1081157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19637" cy="7285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只有在書寫時會將螢幕亮度降低，避免強光持續接觸視線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3" y="3325188"/>
              <a:ext cx="2241974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護眼書寫模式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84693" y="4670844"/>
            <a:ext cx="6233136" cy="748758"/>
            <a:chOff x="874712" y="3325188"/>
            <a:chExt cx="4719637" cy="74875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19637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保護視力緩解眼部疲勞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3" y="3325188"/>
              <a:ext cx="2241974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藍光過濾器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958864" y="3444228"/>
            <a:ext cx="6233136" cy="748758"/>
            <a:chOff x="874712" y="3325188"/>
            <a:chExt cx="4719637" cy="748758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19637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自動感應環境光線改變螢幕亮度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CBCE2F27-1948-4AAF-B7D2-B7B4F23C2784}"/>
                </a:ext>
              </a:extLst>
            </p:cNvPr>
            <p:cNvSpPr/>
            <p:nvPr/>
          </p:nvSpPr>
          <p:spPr>
            <a:xfrm>
              <a:off x="874712" y="3325188"/>
              <a:ext cx="2241974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b="1" dirty="0">
                  <a:ea typeface="Microsoft YaHei" panose="020B0503020204020204" pitchFamily="34" charset="-122"/>
                </a:rPr>
                <a:t>護眼光控</a:t>
              </a:r>
              <a:endParaRPr lang="zh-CN" altLang="en-US" sz="2400" b="1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44" name="圖片 43" descr="一張含有 文字 的圖片&#10;&#10;自動產生的描述">
            <a:extLst>
              <a:ext uri="{FF2B5EF4-FFF2-40B4-BE49-F238E27FC236}">
                <a16:creationId xmlns:a16="http://schemas.microsoft.com/office/drawing/2014/main" id="{21520384-3C8E-4EF4-BBC2-0FBA89D17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7">
            <a:extLst>
              <a:ext uri="{FF2B5EF4-FFF2-40B4-BE49-F238E27FC236}">
                <a16:creationId xmlns:a16="http://schemas.microsoft.com/office/drawing/2014/main" id="{5159CD7F-6C10-425E-B799-1663551B1544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45D4E4C-4171-4A87-B9F7-261E5AA09685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9AEFFFFC-96D7-4FC7-99D8-22C71928E03C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B0E300A-26BD-485E-AB1D-AE28B2476339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文本框 31">
            <a:extLst>
              <a:ext uri="{FF2B5EF4-FFF2-40B4-BE49-F238E27FC236}">
                <a16:creationId xmlns:a16="http://schemas.microsoft.com/office/drawing/2014/main" id="{74C0F1A6-C378-458C-80E4-4A626D031E14}"/>
              </a:ext>
            </a:extLst>
          </p:cNvPr>
          <p:cNvSpPr txBox="1"/>
          <p:nvPr/>
        </p:nvSpPr>
        <p:spPr>
          <a:xfrm>
            <a:off x="1992992" y="44699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市場應用領域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8EF369D2-F1AE-4EDE-B07F-7CFD77E55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2" name="文本框 31">
            <a:extLst>
              <a:ext uri="{FF2B5EF4-FFF2-40B4-BE49-F238E27FC236}">
                <a16:creationId xmlns:a16="http://schemas.microsoft.com/office/drawing/2014/main" id="{8133E1D3-F80F-49A2-B3F7-CA2CFA0E05F5}"/>
              </a:ext>
            </a:extLst>
          </p:cNvPr>
          <p:cNvSpPr txBox="1"/>
          <p:nvPr/>
        </p:nvSpPr>
        <p:spPr>
          <a:xfrm>
            <a:off x="1151828" y="197074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金融理財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2E8195B-B734-4C36-BF23-70012FB9C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21" y="1960886"/>
            <a:ext cx="586844" cy="586844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E00A8A66-D390-4D86-AECB-E6102240EB0F}"/>
              </a:ext>
            </a:extLst>
          </p:cNvPr>
          <p:cNvGrpSpPr/>
          <p:nvPr/>
        </p:nvGrpSpPr>
        <p:grpSpPr>
          <a:xfrm>
            <a:off x="619814" y="2782729"/>
            <a:ext cx="5932991" cy="3389016"/>
            <a:chOff x="619814" y="2782729"/>
            <a:chExt cx="5932991" cy="3389016"/>
          </a:xfrm>
        </p:grpSpPr>
        <p:pic>
          <p:nvPicPr>
            <p:cNvPr id="17" name="圖片 16" descr="一張含有 室內, 牆 的圖片&#10;&#10;自動產生的描述">
              <a:extLst>
                <a:ext uri="{FF2B5EF4-FFF2-40B4-BE49-F238E27FC236}">
                  <a16:creationId xmlns:a16="http://schemas.microsoft.com/office/drawing/2014/main" id="{8C586DC1-FCC3-4959-9F79-53ADA303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14" y="2782729"/>
              <a:ext cx="2910643" cy="1480801"/>
            </a:xfrm>
            <a:prstGeom prst="rect">
              <a:avLst/>
            </a:prstGeom>
          </p:spPr>
        </p:pic>
        <p:pic>
          <p:nvPicPr>
            <p:cNvPr id="21" name="圖片 20" descr="一張含有 電子用品, 顯示 的圖片&#10;&#10;自動產生的描述">
              <a:extLst>
                <a:ext uri="{FF2B5EF4-FFF2-40B4-BE49-F238E27FC236}">
                  <a16:creationId xmlns:a16="http://schemas.microsoft.com/office/drawing/2014/main" id="{0B22B0CE-94B6-4271-BA18-0EA2EE56C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14" y="4413195"/>
              <a:ext cx="2910643" cy="1497549"/>
            </a:xfrm>
            <a:prstGeom prst="rect">
              <a:avLst/>
            </a:prstGeom>
          </p:spPr>
        </p:pic>
        <p:sp>
          <p:nvSpPr>
            <p:cNvPr id="24" name="文本框 31">
              <a:extLst>
                <a:ext uri="{FF2B5EF4-FFF2-40B4-BE49-F238E27FC236}">
                  <a16:creationId xmlns:a16="http://schemas.microsoft.com/office/drawing/2014/main" id="{37F9404F-E6D8-4625-B7EF-5F8DF5169A5F}"/>
                </a:ext>
              </a:extLst>
            </p:cNvPr>
            <p:cNvSpPr txBox="1"/>
            <p:nvPr/>
          </p:nvSpPr>
          <p:spPr>
            <a:xfrm>
              <a:off x="3701592" y="4263530"/>
              <a:ext cx="285121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b="1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內部外部溝通合作協調</a:t>
              </a:r>
              <a:endParaRPr lang="en-US" altLang="zh-TW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直覺式小工具</a:t>
              </a:r>
              <a:endPara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客製化主畫面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資料分析展示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indent="-457200">
                <a:lnSpc>
                  <a:spcPts val="2400"/>
                </a:lnSpc>
                <a:buFont typeface="Arial" panose="020B0604020202020204" pitchFamily="34" charset="0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Microsoft YaHei" panose="020B0503020204020204" pitchFamily="34" charset="-122"/>
                </a:rPr>
                <a:t>報表呈現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A8A83C62-46C0-4FB2-A710-93F063CBF241}"/>
                </a:ext>
              </a:extLst>
            </p:cNvPr>
            <p:cNvSpPr txBox="1"/>
            <p:nvPr/>
          </p:nvSpPr>
          <p:spPr>
            <a:xfrm>
              <a:off x="3898028" y="2782729"/>
              <a:ext cx="25019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銀行、保險</a:t>
              </a:r>
              <a:r>
                <a:rPr lang="zh-TW" altLang="en-US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、信託、證券、傳銷、期貨</a:t>
              </a:r>
              <a:r>
                <a:rPr lang="en-US" altLang="zh-TW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…</a:t>
              </a:r>
            </a:p>
            <a:p>
              <a:pPr lvl="0">
                <a:defRPr/>
              </a:pP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26" name="直接连接符 17">
              <a:extLst>
                <a:ext uri="{FF2B5EF4-FFF2-40B4-BE49-F238E27FC236}">
                  <a16:creationId xmlns:a16="http://schemas.microsoft.com/office/drawing/2014/main" id="{F0D57A70-AA30-4664-A7B2-416FF6A6ED1B}"/>
                </a:ext>
              </a:extLst>
            </p:cNvPr>
            <p:cNvCxnSpPr>
              <a:cxnSpLocks/>
            </p:cNvCxnSpPr>
            <p:nvPr/>
          </p:nvCxnSpPr>
          <p:spPr>
            <a:xfrm>
              <a:off x="3865867" y="2829794"/>
              <a:ext cx="0" cy="632824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31">
            <a:extLst>
              <a:ext uri="{FF2B5EF4-FFF2-40B4-BE49-F238E27FC236}">
                <a16:creationId xmlns:a16="http://schemas.microsoft.com/office/drawing/2014/main" id="{3B1BBB70-EAA3-4D67-8108-57BE0E1D8242}"/>
              </a:ext>
            </a:extLst>
          </p:cNvPr>
          <p:cNvSpPr txBox="1"/>
          <p:nvPr/>
        </p:nvSpPr>
        <p:spPr>
          <a:xfrm>
            <a:off x="7240249" y="1960886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高科技領域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B5F6C45-D141-44B8-BC5A-2CF31AC0D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786" y="2023403"/>
            <a:ext cx="479463" cy="479463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C9918FB-24D2-4300-B659-2C519392E95E}"/>
              </a:ext>
            </a:extLst>
          </p:cNvPr>
          <p:cNvGrpSpPr/>
          <p:nvPr/>
        </p:nvGrpSpPr>
        <p:grpSpPr>
          <a:xfrm>
            <a:off x="6757402" y="2754698"/>
            <a:ext cx="5252266" cy="3196444"/>
            <a:chOff x="6757402" y="2754698"/>
            <a:chExt cx="5252266" cy="3196444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EB254D7E-5897-4633-8CD5-514E5819D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402" y="4413196"/>
              <a:ext cx="2305119" cy="1537946"/>
            </a:xfrm>
            <a:prstGeom prst="rect">
              <a:avLst/>
            </a:prstGeom>
          </p:spPr>
        </p:pic>
        <p:sp>
          <p:nvSpPr>
            <p:cNvPr id="35" name="文本框 31">
              <a:extLst>
                <a:ext uri="{FF2B5EF4-FFF2-40B4-BE49-F238E27FC236}">
                  <a16:creationId xmlns:a16="http://schemas.microsoft.com/office/drawing/2014/main" id="{B55A8D28-AB10-47CA-95F8-01F51CE47B85}"/>
                </a:ext>
              </a:extLst>
            </p:cNvPr>
            <p:cNvSpPr txBox="1"/>
            <p:nvPr/>
          </p:nvSpPr>
          <p:spPr>
            <a:xfrm>
              <a:off x="9419924" y="2759915"/>
              <a:ext cx="25019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電腦、汽車</a:t>
              </a:r>
              <a:r>
                <a:rPr lang="zh-TW" altLang="en-US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、製藥、汽車</a:t>
              </a:r>
              <a:r>
                <a:rPr lang="en-US" altLang="zh-TW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(</a:t>
              </a:r>
              <a:r>
                <a:rPr lang="zh-TW" altLang="en-US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製造與買賣</a:t>
              </a:r>
              <a:r>
                <a:rPr lang="en-US" altLang="zh-TW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)</a:t>
              </a:r>
              <a:r>
                <a:rPr lang="zh-TW" altLang="en-US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、電子研發、資訊</a:t>
              </a:r>
              <a:r>
                <a:rPr lang="en-US" altLang="zh-TW" sz="20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…</a:t>
              </a:r>
            </a:p>
            <a:p>
              <a:pPr lvl="0">
                <a:defRPr/>
              </a:pP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36" name="直接连接符 17">
              <a:extLst>
                <a:ext uri="{FF2B5EF4-FFF2-40B4-BE49-F238E27FC236}">
                  <a16:creationId xmlns:a16="http://schemas.microsoft.com/office/drawing/2014/main" id="{E6A54899-5240-4416-8108-094113D9CD24}"/>
                </a:ext>
              </a:extLst>
            </p:cNvPr>
            <p:cNvCxnSpPr>
              <a:cxnSpLocks/>
            </p:cNvCxnSpPr>
            <p:nvPr/>
          </p:nvCxnSpPr>
          <p:spPr>
            <a:xfrm>
              <a:off x="9387763" y="2806980"/>
              <a:ext cx="0" cy="911132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1">
              <a:extLst>
                <a:ext uri="{FF2B5EF4-FFF2-40B4-BE49-F238E27FC236}">
                  <a16:creationId xmlns:a16="http://schemas.microsoft.com/office/drawing/2014/main" id="{083A15F8-2828-4A75-B1EA-D1D3048ED4B9}"/>
                </a:ext>
              </a:extLst>
            </p:cNvPr>
            <p:cNvSpPr txBox="1"/>
            <p:nvPr/>
          </p:nvSpPr>
          <p:spPr>
            <a:xfrm>
              <a:off x="9158455" y="4284211"/>
              <a:ext cx="2851213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簡報會議與教育訓練</a:t>
              </a:r>
              <a:endPara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檔案快速存取</a:t>
              </a:r>
              <a:endPara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無線投影鏡像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雲端空間連結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pic>
          <p:nvPicPr>
            <p:cNvPr id="41" name="圖片 40" descr="一張含有 桌, 個人, 膝上型電腦, 室內 的圖片&#10;&#10;自動產生的描述">
              <a:extLst>
                <a:ext uri="{FF2B5EF4-FFF2-40B4-BE49-F238E27FC236}">
                  <a16:creationId xmlns:a16="http://schemas.microsoft.com/office/drawing/2014/main" id="{27A52E60-4EDA-401B-9C99-6759FE816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402" y="2754698"/>
              <a:ext cx="2203880" cy="1600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9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7">
            <a:extLst>
              <a:ext uri="{FF2B5EF4-FFF2-40B4-BE49-F238E27FC236}">
                <a16:creationId xmlns:a16="http://schemas.microsoft.com/office/drawing/2014/main" id="{5159CD7F-6C10-425E-B799-1663551B1544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45D4E4C-4171-4A87-B9F7-261E5AA09685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9AEFFFFC-96D7-4FC7-99D8-22C71928E03C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B0E300A-26BD-485E-AB1D-AE28B2476339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文本框 31">
            <a:extLst>
              <a:ext uri="{FF2B5EF4-FFF2-40B4-BE49-F238E27FC236}">
                <a16:creationId xmlns:a16="http://schemas.microsoft.com/office/drawing/2014/main" id="{74C0F1A6-C378-458C-80E4-4A626D031E14}"/>
              </a:ext>
            </a:extLst>
          </p:cNvPr>
          <p:cNvSpPr txBox="1"/>
          <p:nvPr/>
        </p:nvSpPr>
        <p:spPr>
          <a:xfrm>
            <a:off x="1992992" y="44699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市場應用領域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8EF369D2-F1AE-4EDE-B07F-7CFD77E55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2" name="文本框 31">
            <a:extLst>
              <a:ext uri="{FF2B5EF4-FFF2-40B4-BE49-F238E27FC236}">
                <a16:creationId xmlns:a16="http://schemas.microsoft.com/office/drawing/2014/main" id="{8133E1D3-F80F-49A2-B3F7-CA2CFA0E05F5}"/>
              </a:ext>
            </a:extLst>
          </p:cNvPr>
          <p:cNvSpPr txBox="1"/>
          <p:nvPr/>
        </p:nvSpPr>
        <p:spPr>
          <a:xfrm>
            <a:off x="1121277" y="1970748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傑出社團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法人機構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9" name="文本框 31">
            <a:extLst>
              <a:ext uri="{FF2B5EF4-FFF2-40B4-BE49-F238E27FC236}">
                <a16:creationId xmlns:a16="http://schemas.microsoft.com/office/drawing/2014/main" id="{3B1BBB70-EAA3-4D67-8108-57BE0E1D8242}"/>
              </a:ext>
            </a:extLst>
          </p:cNvPr>
          <p:cNvSpPr txBox="1"/>
          <p:nvPr/>
        </p:nvSpPr>
        <p:spPr>
          <a:xfrm>
            <a:off x="7006512" y="196088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高所得者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970767A-68A5-438D-B2D5-9C7144601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7" y="2034534"/>
            <a:ext cx="457200" cy="4572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9958872-A2BB-4139-B9B3-43281E42E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98" y="2034534"/>
            <a:ext cx="396927" cy="3969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7529364-450B-4E06-A410-E99A49ACB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96" y="2145238"/>
            <a:ext cx="239044" cy="23904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D0894CA-57DA-414A-8A94-8E999DBF3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11" y="2300462"/>
            <a:ext cx="167639" cy="167639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0FB87CE0-8300-42EA-9F90-10A92157E611}"/>
              </a:ext>
            </a:extLst>
          </p:cNvPr>
          <p:cNvGrpSpPr/>
          <p:nvPr/>
        </p:nvGrpSpPr>
        <p:grpSpPr>
          <a:xfrm>
            <a:off x="619800" y="2751193"/>
            <a:ext cx="5667209" cy="3622824"/>
            <a:chOff x="619800" y="2751193"/>
            <a:chExt cx="5667209" cy="3622824"/>
          </a:xfrm>
        </p:grpSpPr>
        <p:sp>
          <p:nvSpPr>
            <p:cNvPr id="24" name="文本框 31">
              <a:extLst>
                <a:ext uri="{FF2B5EF4-FFF2-40B4-BE49-F238E27FC236}">
                  <a16:creationId xmlns:a16="http://schemas.microsoft.com/office/drawing/2014/main" id="{37F9404F-E6D8-4625-B7EF-5F8DF5169A5F}"/>
                </a:ext>
              </a:extLst>
            </p:cNvPr>
            <p:cNvSpPr txBox="1"/>
            <p:nvPr/>
          </p:nvSpPr>
          <p:spPr>
            <a:xfrm>
              <a:off x="3435796" y="4465802"/>
              <a:ext cx="285121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b="1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理念分享與資訊傳播</a:t>
              </a:r>
              <a:endParaRPr lang="en-US" altLang="zh-TW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遠距視訊會議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免電腦播放多媒體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快速截圖立即分享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indent="-457200">
                <a:lnSpc>
                  <a:spcPts val="2400"/>
                </a:lnSpc>
                <a:buFont typeface="Arial" panose="020B0604020202020204" pitchFamily="34" charset="0"/>
                <a:buChar char="•"/>
                <a:defRPr/>
              </a:pP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A8A83C62-46C0-4FB2-A710-93F063CBF241}"/>
                </a:ext>
              </a:extLst>
            </p:cNvPr>
            <p:cNvSpPr txBox="1"/>
            <p:nvPr/>
          </p:nvSpPr>
          <p:spPr>
            <a:xfrm>
              <a:off x="3467957" y="2759915"/>
              <a:ext cx="25019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學會基金會（醫學、文教）、各類協會</a:t>
              </a:r>
              <a:endParaRPr lang="en-US" altLang="zh-TW" sz="2000" dirty="0">
                <a:solidFill>
                  <a:prstClr val="black"/>
                </a:solidFill>
                <a:ea typeface="Microsoft YaHei" panose="020B0503020204020204" pitchFamily="34" charset="-122"/>
              </a:endParaRPr>
            </a:p>
            <a:p>
              <a:pPr lvl="0">
                <a:defRPr/>
              </a:pP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26" name="直接连接符 17">
              <a:extLst>
                <a:ext uri="{FF2B5EF4-FFF2-40B4-BE49-F238E27FC236}">
                  <a16:creationId xmlns:a16="http://schemas.microsoft.com/office/drawing/2014/main" id="{F0D57A70-AA30-4664-A7B2-416FF6A6ED1B}"/>
                </a:ext>
              </a:extLst>
            </p:cNvPr>
            <p:cNvCxnSpPr>
              <a:cxnSpLocks/>
            </p:cNvCxnSpPr>
            <p:nvPr/>
          </p:nvCxnSpPr>
          <p:spPr>
            <a:xfrm>
              <a:off x="3435796" y="2806980"/>
              <a:ext cx="0" cy="632824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片 18" descr="一張含有 室內, 個人, 人, 工作中 的圖片&#10;&#10;自動產生的描述">
              <a:extLst>
                <a:ext uri="{FF2B5EF4-FFF2-40B4-BE49-F238E27FC236}">
                  <a16:creationId xmlns:a16="http://schemas.microsoft.com/office/drawing/2014/main" id="{FDE942DF-3FB1-47DD-902F-BE2B96D1B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20" y="2751193"/>
              <a:ext cx="2400656" cy="1600437"/>
            </a:xfrm>
            <a:prstGeom prst="rect">
              <a:avLst/>
            </a:prstGeom>
          </p:spPr>
        </p:pic>
        <p:pic>
          <p:nvPicPr>
            <p:cNvPr id="27" name="圖片 26" descr="一張含有 室內, 個人, 牆, 地板 的圖片&#10;&#10;自動產生的描述">
              <a:extLst>
                <a:ext uri="{FF2B5EF4-FFF2-40B4-BE49-F238E27FC236}">
                  <a16:creationId xmlns:a16="http://schemas.microsoft.com/office/drawing/2014/main" id="{C48A31DE-3DAB-4158-8921-ABE56E5C2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00" y="4652903"/>
              <a:ext cx="2400656" cy="1058531"/>
            </a:xfrm>
            <a:prstGeom prst="rect">
              <a:avLst/>
            </a:prstGeom>
          </p:spPr>
        </p:pic>
      </p:grpSp>
      <p:pic>
        <p:nvPicPr>
          <p:cNvPr id="31" name="圖片 30" descr="一張含有 工具​​ 的圖片&#10;&#10;自動產生的描述">
            <a:extLst>
              <a:ext uri="{FF2B5EF4-FFF2-40B4-BE49-F238E27FC236}">
                <a16:creationId xmlns:a16="http://schemas.microsoft.com/office/drawing/2014/main" id="{0DC5955C-AAE1-4109-9301-660F021E7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38" y="1970418"/>
            <a:ext cx="311727" cy="311727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BF42EB7-9F52-4044-A473-0D517781CAF8}"/>
              </a:ext>
            </a:extLst>
          </p:cNvPr>
          <p:cNvGrpSpPr/>
          <p:nvPr/>
        </p:nvGrpSpPr>
        <p:grpSpPr>
          <a:xfrm>
            <a:off x="6362198" y="2751192"/>
            <a:ext cx="5413733" cy="3623363"/>
            <a:chOff x="6362198" y="2751192"/>
            <a:chExt cx="5413733" cy="3623363"/>
          </a:xfrm>
        </p:grpSpPr>
        <p:sp>
          <p:nvSpPr>
            <p:cNvPr id="35" name="文本框 31">
              <a:extLst>
                <a:ext uri="{FF2B5EF4-FFF2-40B4-BE49-F238E27FC236}">
                  <a16:creationId xmlns:a16="http://schemas.microsoft.com/office/drawing/2014/main" id="{B55A8D28-AB10-47CA-95F8-01F51CE47B85}"/>
                </a:ext>
              </a:extLst>
            </p:cNvPr>
            <p:cNvSpPr txBox="1"/>
            <p:nvPr/>
          </p:nvSpPr>
          <p:spPr>
            <a:xfrm>
              <a:off x="9186188" y="2759915"/>
              <a:ext cx="2351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律師、醫師、建築、設計、會計</a:t>
              </a:r>
              <a:r>
                <a:rPr lang="en-US" altLang="zh-TW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…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36" name="直接连接符 17">
              <a:extLst>
                <a:ext uri="{FF2B5EF4-FFF2-40B4-BE49-F238E27FC236}">
                  <a16:creationId xmlns:a16="http://schemas.microsoft.com/office/drawing/2014/main" id="{E6A54899-5240-4416-8108-094113D9CD24}"/>
                </a:ext>
              </a:extLst>
            </p:cNvPr>
            <p:cNvCxnSpPr>
              <a:cxnSpLocks/>
            </p:cNvCxnSpPr>
            <p:nvPr/>
          </p:nvCxnSpPr>
          <p:spPr>
            <a:xfrm>
              <a:off x="9154026" y="2806980"/>
              <a:ext cx="0" cy="622020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1">
              <a:extLst>
                <a:ext uri="{FF2B5EF4-FFF2-40B4-BE49-F238E27FC236}">
                  <a16:creationId xmlns:a16="http://schemas.microsoft.com/office/drawing/2014/main" id="{083A15F8-2828-4A75-B1EA-D1D3048ED4B9}"/>
                </a:ext>
              </a:extLst>
            </p:cNvPr>
            <p:cNvSpPr txBox="1"/>
            <p:nvPr/>
          </p:nvSpPr>
          <p:spPr>
            <a:xfrm>
              <a:off x="8924718" y="4466340"/>
              <a:ext cx="285121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研討會議</a:t>
              </a:r>
              <a:r>
                <a:rPr lang="zh-TW" altLang="en-US" b="1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、案件討論</a:t>
              </a:r>
              <a:endPara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四分割無線投影</a:t>
              </a:r>
              <a:endPara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實物投影畫面分享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小組腦力激盪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報告研究討論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pic>
          <p:nvPicPr>
            <p:cNvPr id="34" name="圖片 33" descr="一張含有 個人, 室內, 牆, 人 的圖片&#10;&#10;自動產生的描述">
              <a:extLst>
                <a:ext uri="{FF2B5EF4-FFF2-40B4-BE49-F238E27FC236}">
                  <a16:creationId xmlns:a16="http://schemas.microsoft.com/office/drawing/2014/main" id="{64C52E82-F719-4FB3-AC47-7E8D05A51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198" y="2751192"/>
              <a:ext cx="2400656" cy="1600437"/>
            </a:xfrm>
            <a:prstGeom prst="rect">
              <a:avLst/>
            </a:prstGeom>
          </p:spPr>
        </p:pic>
        <p:pic>
          <p:nvPicPr>
            <p:cNvPr id="38" name="圖片 37" descr="一張含有 電視, 電子用品, 監視器, 螢幕 的圖片&#10;&#10;自動產生的描述">
              <a:extLst>
                <a:ext uri="{FF2B5EF4-FFF2-40B4-BE49-F238E27FC236}">
                  <a16:creationId xmlns:a16="http://schemas.microsoft.com/office/drawing/2014/main" id="{731133BD-0BA8-4C93-9B59-6CF5689F1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644" y="4559002"/>
              <a:ext cx="2399209" cy="1370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97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7">
            <a:extLst>
              <a:ext uri="{FF2B5EF4-FFF2-40B4-BE49-F238E27FC236}">
                <a16:creationId xmlns:a16="http://schemas.microsoft.com/office/drawing/2014/main" id="{5159CD7F-6C10-425E-B799-1663551B1544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45D4E4C-4171-4A87-B9F7-261E5AA09685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9AEFFFFC-96D7-4FC7-99D8-22C71928E03C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B0E300A-26BD-485E-AB1D-AE28B2476339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文本框 31">
            <a:extLst>
              <a:ext uri="{FF2B5EF4-FFF2-40B4-BE49-F238E27FC236}">
                <a16:creationId xmlns:a16="http://schemas.microsoft.com/office/drawing/2014/main" id="{74C0F1A6-C378-458C-80E4-4A626D031E14}"/>
              </a:ext>
            </a:extLst>
          </p:cNvPr>
          <p:cNvSpPr txBox="1"/>
          <p:nvPr/>
        </p:nvSpPr>
        <p:spPr>
          <a:xfrm>
            <a:off x="1992992" y="44699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市場應用領域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8EF369D2-F1AE-4EDE-B07F-7CFD77E55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2" name="文本框 31">
            <a:extLst>
              <a:ext uri="{FF2B5EF4-FFF2-40B4-BE49-F238E27FC236}">
                <a16:creationId xmlns:a16="http://schemas.microsoft.com/office/drawing/2014/main" id="{8133E1D3-F80F-49A2-B3F7-CA2CFA0E05F5}"/>
              </a:ext>
            </a:extLst>
          </p:cNvPr>
          <p:cNvSpPr txBox="1"/>
          <p:nvPr/>
        </p:nvSpPr>
        <p:spPr>
          <a:xfrm>
            <a:off x="1121277" y="197074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學校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9" name="文本框 31">
            <a:extLst>
              <a:ext uri="{FF2B5EF4-FFF2-40B4-BE49-F238E27FC236}">
                <a16:creationId xmlns:a16="http://schemas.microsoft.com/office/drawing/2014/main" id="{3B1BBB70-EAA3-4D67-8108-57BE0E1D8242}"/>
              </a:ext>
            </a:extLst>
          </p:cNvPr>
          <p:cNvSpPr txBox="1"/>
          <p:nvPr/>
        </p:nvSpPr>
        <p:spPr>
          <a:xfrm>
            <a:off x="7006512" y="196088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rPr>
              <a:t>學術機構、政府機關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43" name="圖片 42" descr="一張含有 文字 的圖片&#10;&#10;自動產生的描述">
            <a:extLst>
              <a:ext uri="{FF2B5EF4-FFF2-40B4-BE49-F238E27FC236}">
                <a16:creationId xmlns:a16="http://schemas.microsoft.com/office/drawing/2014/main" id="{A618ADDB-4D32-49C7-8DA9-331D8D9A8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4" y="1970748"/>
            <a:ext cx="574913" cy="574913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F084814C-9DFA-412E-BF2A-8592D50F7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15" y="1970748"/>
            <a:ext cx="588652" cy="588652"/>
          </a:xfrm>
          <a:prstGeom prst="rect">
            <a:avLst/>
          </a:prstGeom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11BF9D86-2C6A-4526-885E-479082668461}"/>
              </a:ext>
            </a:extLst>
          </p:cNvPr>
          <p:cNvGrpSpPr/>
          <p:nvPr/>
        </p:nvGrpSpPr>
        <p:grpSpPr>
          <a:xfrm>
            <a:off x="542773" y="2759915"/>
            <a:ext cx="5744236" cy="3921878"/>
            <a:chOff x="542773" y="2759915"/>
            <a:chExt cx="5744236" cy="3921878"/>
          </a:xfrm>
        </p:grpSpPr>
        <p:sp>
          <p:nvSpPr>
            <p:cNvPr id="24" name="文本框 31">
              <a:extLst>
                <a:ext uri="{FF2B5EF4-FFF2-40B4-BE49-F238E27FC236}">
                  <a16:creationId xmlns:a16="http://schemas.microsoft.com/office/drawing/2014/main" id="{37F9404F-E6D8-4625-B7EF-5F8DF5169A5F}"/>
                </a:ext>
              </a:extLst>
            </p:cNvPr>
            <p:cNvSpPr txBox="1"/>
            <p:nvPr/>
          </p:nvSpPr>
          <p:spPr>
            <a:xfrm>
              <a:off x="3435796" y="4465802"/>
              <a:ext cx="285121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b="1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課堂教學與多媒體互動</a:t>
              </a:r>
              <a:endParaRPr lang="en-US" altLang="zh-TW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多人互動書寫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平板無線投影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遠距課堂互動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marR="0" lvl="0" indent="-4572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智慧教室應用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457200" indent="-457200">
                <a:lnSpc>
                  <a:spcPts val="2400"/>
                </a:lnSpc>
                <a:buFont typeface="Arial" panose="020B0604020202020204" pitchFamily="34" charset="0"/>
                <a:buChar char="•"/>
                <a:defRPr/>
              </a:pP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A8A83C62-46C0-4FB2-A710-93F063CBF241}"/>
                </a:ext>
              </a:extLst>
            </p:cNvPr>
            <p:cNvSpPr txBox="1"/>
            <p:nvPr/>
          </p:nvSpPr>
          <p:spPr>
            <a:xfrm>
              <a:off x="3467957" y="2759915"/>
              <a:ext cx="2501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kumimoji="0" lang="zh-TW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中學、小學、專校、大學等</a:t>
              </a:r>
              <a:r>
                <a:rPr kumimoji="0" lang="en-US" altLang="zh-TW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…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26" name="直接连接符 17">
              <a:extLst>
                <a:ext uri="{FF2B5EF4-FFF2-40B4-BE49-F238E27FC236}">
                  <a16:creationId xmlns:a16="http://schemas.microsoft.com/office/drawing/2014/main" id="{F0D57A70-AA30-4664-A7B2-416FF6A6ED1B}"/>
                </a:ext>
              </a:extLst>
            </p:cNvPr>
            <p:cNvCxnSpPr>
              <a:cxnSpLocks/>
            </p:cNvCxnSpPr>
            <p:nvPr/>
          </p:nvCxnSpPr>
          <p:spPr>
            <a:xfrm>
              <a:off x="3435796" y="2806980"/>
              <a:ext cx="0" cy="632824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圖片 46" descr="一張含有 室內, 房間, 個人, 牆 的圖片&#10;&#10;自動產生的描述">
              <a:extLst>
                <a:ext uri="{FF2B5EF4-FFF2-40B4-BE49-F238E27FC236}">
                  <a16:creationId xmlns:a16="http://schemas.microsoft.com/office/drawing/2014/main" id="{A433DAEC-DC31-4A59-AF3C-B4A95EDF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73" y="2828202"/>
              <a:ext cx="2549403" cy="1474276"/>
            </a:xfrm>
            <a:prstGeom prst="rect">
              <a:avLst/>
            </a:prstGeom>
          </p:spPr>
        </p:pic>
        <p:pic>
          <p:nvPicPr>
            <p:cNvPr id="49" name="圖片 48" descr="一張含有 天花板, 牆, 室內, 直立的 的圖片&#10;&#10;自動產生的描述">
              <a:extLst>
                <a:ext uri="{FF2B5EF4-FFF2-40B4-BE49-F238E27FC236}">
                  <a16:creationId xmlns:a16="http://schemas.microsoft.com/office/drawing/2014/main" id="{E3C4CE57-C871-40BD-B485-D61E8D57B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32"/>
            <a:stretch/>
          </p:blipFill>
          <p:spPr>
            <a:xfrm>
              <a:off x="542773" y="4416830"/>
              <a:ext cx="2549403" cy="1511128"/>
            </a:xfrm>
            <a:prstGeom prst="rect">
              <a:avLst/>
            </a:prstGeom>
          </p:spPr>
        </p:pic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D174AF4A-0229-42F2-B3D6-9DF90812EF31}"/>
              </a:ext>
            </a:extLst>
          </p:cNvPr>
          <p:cNvGrpSpPr/>
          <p:nvPr/>
        </p:nvGrpSpPr>
        <p:grpSpPr>
          <a:xfrm>
            <a:off x="6609935" y="2759915"/>
            <a:ext cx="5165996" cy="3614640"/>
            <a:chOff x="6609935" y="2759915"/>
            <a:chExt cx="5165996" cy="3614640"/>
          </a:xfrm>
        </p:grpSpPr>
        <p:sp>
          <p:nvSpPr>
            <p:cNvPr id="35" name="文本框 31">
              <a:extLst>
                <a:ext uri="{FF2B5EF4-FFF2-40B4-BE49-F238E27FC236}">
                  <a16:creationId xmlns:a16="http://schemas.microsoft.com/office/drawing/2014/main" id="{B55A8D28-AB10-47CA-95F8-01F51CE47B85}"/>
                </a:ext>
              </a:extLst>
            </p:cNvPr>
            <p:cNvSpPr txBox="1"/>
            <p:nvPr/>
          </p:nvSpPr>
          <p:spPr>
            <a:xfrm>
              <a:off x="9186188" y="2759915"/>
              <a:ext cx="23514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kumimoji="0" lang="zh-TW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研究院</a:t>
              </a:r>
              <a:r>
                <a:rPr lang="zh-TW" altLang="en-US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、公家或民營訓練中心、企管顧問教育訓練</a:t>
              </a:r>
              <a:r>
                <a:rPr lang="en-US" altLang="zh-TW" sz="2000" dirty="0">
                  <a:solidFill>
                    <a:prstClr val="black"/>
                  </a:solidFill>
                  <a:latin typeface="Arial"/>
                  <a:ea typeface="Microsoft YaHei" panose="020B0503020204020204" pitchFamily="34" charset="-122"/>
                </a:rPr>
                <a:t>…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cxnSp>
          <p:nvCxnSpPr>
            <p:cNvPr id="36" name="直接连接符 17">
              <a:extLst>
                <a:ext uri="{FF2B5EF4-FFF2-40B4-BE49-F238E27FC236}">
                  <a16:creationId xmlns:a16="http://schemas.microsoft.com/office/drawing/2014/main" id="{E6A54899-5240-4416-8108-094113D9CD24}"/>
                </a:ext>
              </a:extLst>
            </p:cNvPr>
            <p:cNvCxnSpPr>
              <a:cxnSpLocks/>
            </p:cNvCxnSpPr>
            <p:nvPr/>
          </p:nvCxnSpPr>
          <p:spPr>
            <a:xfrm>
              <a:off x="9154026" y="2806980"/>
              <a:ext cx="0" cy="968598"/>
            </a:xfrm>
            <a:prstGeom prst="line">
              <a:avLst/>
            </a:prstGeom>
            <a:ln w="57150">
              <a:solidFill>
                <a:srgbClr val="228E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1">
              <a:extLst>
                <a:ext uri="{FF2B5EF4-FFF2-40B4-BE49-F238E27FC236}">
                  <a16:creationId xmlns:a16="http://schemas.microsoft.com/office/drawing/2014/main" id="{083A15F8-2828-4A75-B1EA-D1D3048ED4B9}"/>
                </a:ext>
              </a:extLst>
            </p:cNvPr>
            <p:cNvSpPr txBox="1"/>
            <p:nvPr/>
          </p:nvSpPr>
          <p:spPr>
            <a:xfrm>
              <a:off x="8924718" y="4466340"/>
              <a:ext cx="2851213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教育訓練與專題研討</a:t>
              </a:r>
              <a:endPara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</a:rPr>
                <a:t>四分割無線投影</a:t>
              </a:r>
              <a:endParaRPr kumimoji="0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實物投影畫面分享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小組腦力激盪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Microsoft YaHei" panose="020B0503020204020204" pitchFamily="34" charset="-122"/>
                </a:rPr>
                <a:t>報告研究討論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icrosoft YaHei" panose="020B0503020204020204" pitchFamily="34" charset="-122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A5DE3854-D21F-4A78-8B4A-84893394D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9895" y="2759915"/>
              <a:ext cx="2233405" cy="1488936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1FEB876A-BB6D-4AF4-AC4D-EBDCECCB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9935" y="4463105"/>
              <a:ext cx="2233404" cy="1488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9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7300C8C6-CBA5-40C5-BD50-298620ED154E}"/>
              </a:ext>
            </a:extLst>
          </p:cNvPr>
          <p:cNvGrpSpPr/>
          <p:nvPr/>
        </p:nvGrpSpPr>
        <p:grpSpPr>
          <a:xfrm>
            <a:off x="560872" y="2291817"/>
            <a:ext cx="4935569" cy="3033486"/>
            <a:chOff x="1160929" y="1453695"/>
            <a:chExt cx="4590824" cy="2736532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7" name="圖片 1" descr="圖片 1">
              <a:extLst>
                <a:ext uri="{FF2B5EF4-FFF2-40B4-BE49-F238E27FC236}">
                  <a16:creationId xmlns:a16="http://schemas.microsoft.com/office/drawing/2014/main" id="{C70471CA-88C1-4089-97B6-28FCE4EA5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60929" y="1453695"/>
              <a:ext cx="4590824" cy="2736532"/>
            </a:xfrm>
            <a:prstGeom prst="roundRect">
              <a:avLst>
                <a:gd name="adj" fmla="val 1035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9" name="圖片 8" descr="一張含有 樹, 天空, 室外, 草 的圖片&#10;&#10;自動產生的描述">
              <a:extLst>
                <a:ext uri="{FF2B5EF4-FFF2-40B4-BE49-F238E27FC236}">
                  <a16:creationId xmlns:a16="http://schemas.microsoft.com/office/drawing/2014/main" id="{ED7B4CF9-8B08-40C9-B078-6D3D11D3A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8227" y="1553083"/>
              <a:ext cx="4337894" cy="2419363"/>
            </a:xfrm>
            <a:prstGeom prst="rect">
              <a:avLst/>
            </a:prstGeom>
          </p:spPr>
        </p:pic>
      </p:grpSp>
      <p:grpSp>
        <p:nvGrpSpPr>
          <p:cNvPr id="11" name="组合 27">
            <a:extLst>
              <a:ext uri="{FF2B5EF4-FFF2-40B4-BE49-F238E27FC236}">
                <a16:creationId xmlns:a16="http://schemas.microsoft.com/office/drawing/2014/main" id="{98DE6549-92F9-435E-9A1A-15AFE59063D0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467DE8D6-0E30-4744-9CC3-13930B2D753D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C63E2135-FE3C-40E8-A421-E5A54BC39E4C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7BE7DE9-842C-4BF7-89F2-23F79D60A2CE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文本框 31">
            <a:extLst>
              <a:ext uri="{FF2B5EF4-FFF2-40B4-BE49-F238E27FC236}">
                <a16:creationId xmlns:a16="http://schemas.microsoft.com/office/drawing/2014/main" id="{CADAFD68-2EE9-4F0B-AD27-62B53680D143}"/>
              </a:ext>
            </a:extLst>
          </p:cNvPr>
          <p:cNvSpPr txBox="1"/>
          <p:nvPr/>
        </p:nvSpPr>
        <p:spPr>
          <a:xfrm>
            <a:off x="1992992" y="44699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TW" alt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產品外型全新設計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AF1F4A6B-8301-4FDD-AE27-5BF63BEB2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pic>
        <p:nvPicPr>
          <p:cNvPr id="17" name="圖片 9" descr="圖片 9">
            <a:extLst>
              <a:ext uri="{FF2B5EF4-FFF2-40B4-BE49-F238E27FC236}">
                <a16:creationId xmlns:a16="http://schemas.microsoft.com/office/drawing/2014/main" id="{EED52A23-D37F-475F-9348-9AB9BE37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93" t="25375"/>
          <a:stretch/>
        </p:blipFill>
        <p:spPr>
          <a:xfrm>
            <a:off x="6103568" y="4071258"/>
            <a:ext cx="2211427" cy="1952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7386"/>
                </a:lnTo>
                <a:lnTo>
                  <a:pt x="0" y="14772"/>
                </a:lnTo>
                <a:lnTo>
                  <a:pt x="56" y="14792"/>
                </a:lnTo>
                <a:cubicBezTo>
                  <a:pt x="66" y="14785"/>
                  <a:pt x="73" y="14779"/>
                  <a:pt x="87" y="14772"/>
                </a:cubicBezTo>
                <a:cubicBezTo>
                  <a:pt x="182" y="14725"/>
                  <a:pt x="3125" y="15716"/>
                  <a:pt x="7558" y="17288"/>
                </a:cubicBezTo>
                <a:cubicBezTo>
                  <a:pt x="8284" y="17545"/>
                  <a:pt x="9037" y="17809"/>
                  <a:pt x="9233" y="17877"/>
                </a:cubicBezTo>
                <a:cubicBezTo>
                  <a:pt x="9429" y="17945"/>
                  <a:pt x="11079" y="18527"/>
                  <a:pt x="12902" y="19167"/>
                </a:cubicBezTo>
                <a:cubicBezTo>
                  <a:pt x="14726" y="19807"/>
                  <a:pt x="16338" y="20363"/>
                  <a:pt x="16485" y="20408"/>
                </a:cubicBezTo>
                <a:cubicBezTo>
                  <a:pt x="16632" y="20452"/>
                  <a:pt x="16873" y="20527"/>
                  <a:pt x="17020" y="20573"/>
                </a:cubicBezTo>
                <a:cubicBezTo>
                  <a:pt x="17168" y="20620"/>
                  <a:pt x="17607" y="20743"/>
                  <a:pt x="17999" y="20848"/>
                </a:cubicBezTo>
                <a:cubicBezTo>
                  <a:pt x="19277" y="21189"/>
                  <a:pt x="20066" y="21423"/>
                  <a:pt x="20550" y="21600"/>
                </a:cubicBezTo>
                <a:cubicBezTo>
                  <a:pt x="20594" y="21538"/>
                  <a:pt x="20725" y="21472"/>
                  <a:pt x="20960" y="21400"/>
                </a:cubicBezTo>
                <a:lnTo>
                  <a:pt x="21422" y="21260"/>
                </a:lnTo>
                <a:lnTo>
                  <a:pt x="21439" y="11481"/>
                </a:lnTo>
                <a:cubicBezTo>
                  <a:pt x="21451" y="5145"/>
                  <a:pt x="21483" y="1669"/>
                  <a:pt x="21529" y="1610"/>
                </a:cubicBezTo>
                <a:cubicBezTo>
                  <a:pt x="21568" y="1560"/>
                  <a:pt x="21600" y="1178"/>
                  <a:pt x="21600" y="761"/>
                </a:cubicBezTo>
                <a:lnTo>
                  <a:pt x="21600" y="0"/>
                </a:lnTo>
                <a:lnTo>
                  <a:pt x="10800" y="0"/>
                </a:lnTo>
                <a:lnTo>
                  <a:pt x="1072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softEdge rad="12700"/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5AFBF3D-19FA-49B8-BD05-28A8FEC04443}"/>
              </a:ext>
            </a:extLst>
          </p:cNvPr>
          <p:cNvSpPr/>
          <p:nvPr/>
        </p:nvSpPr>
        <p:spPr>
          <a:xfrm>
            <a:off x="8570686" y="1625599"/>
            <a:ext cx="79828" cy="1758567"/>
          </a:xfrm>
          <a:prstGeom prst="rect">
            <a:avLst/>
          </a:prstGeom>
          <a:solidFill>
            <a:srgbClr val="3CA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F62A97-AA5B-4A79-8CCE-A20BA5A67B63}"/>
              </a:ext>
            </a:extLst>
          </p:cNvPr>
          <p:cNvSpPr/>
          <p:nvPr/>
        </p:nvSpPr>
        <p:spPr>
          <a:xfrm>
            <a:off x="8575124" y="4168164"/>
            <a:ext cx="79828" cy="1758567"/>
          </a:xfrm>
          <a:prstGeom prst="rect">
            <a:avLst/>
          </a:prstGeom>
          <a:solidFill>
            <a:srgbClr val="3CA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5A4FA762-29F0-428C-B7A5-93DFA6429CC8}"/>
              </a:ext>
            </a:extLst>
          </p:cNvPr>
          <p:cNvSpPr txBox="1"/>
          <p:nvPr/>
        </p:nvSpPr>
        <p:spPr>
          <a:xfrm>
            <a:off x="8759661" y="2171114"/>
            <a:ext cx="2646878" cy="13015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4K HDMI</a:t>
            </a:r>
            <a:r>
              <a:rPr kumimoji="0" lang="en-US" altLang="zh-TW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</a:t>
            </a:r>
            <a:endParaRPr lang="en-US" altLang="zh-TW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USB</a:t>
            </a: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觸控</a:t>
            </a:r>
            <a:endParaRPr lang="en-US" altLang="zh-TW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400" noProof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USB</a:t>
            </a:r>
            <a:r>
              <a:rPr lang="zh-TW" altLang="en-US" sz="1400" noProof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輸入</a:t>
            </a:r>
            <a:endParaRPr lang="en-US" altLang="zh-TW" sz="1400" noProof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noProof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麥克風端子</a:t>
            </a:r>
            <a:endParaRPr lang="en-US" altLang="zh-TW" sz="1400" noProof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id="{D18EA1C3-6765-45DF-92C7-306E0BA7258E}"/>
              </a:ext>
            </a:extLst>
          </p:cNvPr>
          <p:cNvSpPr txBox="1"/>
          <p:nvPr/>
        </p:nvSpPr>
        <p:spPr>
          <a:xfrm>
            <a:off x="8759661" y="4674516"/>
            <a:ext cx="2646878" cy="13015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音量控制</a:t>
            </a:r>
            <a:endParaRPr lang="en-US" altLang="zh-TW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設定選單</a:t>
            </a:r>
            <a:endParaRPr lang="en-US" altLang="zh-TW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noProof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快速童鎖</a:t>
            </a:r>
            <a:endParaRPr lang="en-US" altLang="zh-TW" sz="1400" noProof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安卓控制</a:t>
            </a:r>
            <a:endParaRPr lang="en-US" altLang="zh-TW" sz="1400" noProof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7168C9E2-C235-45DD-B0A9-C97C1CBEF0F8}"/>
              </a:ext>
            </a:extLst>
          </p:cNvPr>
          <p:cNvGrpSpPr/>
          <p:nvPr/>
        </p:nvGrpSpPr>
        <p:grpSpPr>
          <a:xfrm>
            <a:off x="8690428" y="1625599"/>
            <a:ext cx="3124601" cy="461665"/>
            <a:chOff x="8690428" y="1625599"/>
            <a:chExt cx="3124601" cy="461665"/>
          </a:xfrm>
        </p:grpSpPr>
        <p:sp>
          <p:nvSpPr>
            <p:cNvPr id="21" name="文本框 11">
              <a:extLst>
                <a:ext uri="{FF2B5EF4-FFF2-40B4-BE49-F238E27FC236}">
                  <a16:creationId xmlns:a16="http://schemas.microsoft.com/office/drawing/2014/main" id="{72BAB0D6-0119-4345-BE35-9A2AE25429DC}"/>
                </a:ext>
              </a:extLst>
            </p:cNvPr>
            <p:cNvSpPr txBox="1"/>
            <p:nvPr/>
          </p:nvSpPr>
          <p:spPr>
            <a:xfrm>
              <a:off x="9168151" y="1625599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noProof="0" dirty="0">
                  <a:solidFill>
                    <a:srgbClr val="2C777A"/>
                  </a:solidFill>
                  <a:latin typeface="Arial"/>
                  <a:ea typeface="Microsoft YaHei" panose="020B0503020204020204" pitchFamily="34" charset="-122"/>
                </a:rPr>
                <a:t>多元前置輸出端子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777A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290480CA-A4BF-4729-9F6F-6D5709A207B8}"/>
                </a:ext>
              </a:extLst>
            </p:cNvPr>
            <p:cNvGrpSpPr/>
            <p:nvPr/>
          </p:nvGrpSpPr>
          <p:grpSpPr>
            <a:xfrm>
              <a:off x="8690428" y="1659005"/>
              <a:ext cx="592006" cy="428259"/>
              <a:chOff x="5541284" y="3112023"/>
              <a:chExt cx="859516" cy="621777"/>
            </a:xfrm>
          </p:grpSpPr>
          <p:pic>
            <p:nvPicPr>
              <p:cNvPr id="27" name="圖片 26" descr="一張含有 物件 的圖片&#10;&#10;自動產生的描述">
                <a:extLst>
                  <a:ext uri="{FF2B5EF4-FFF2-40B4-BE49-F238E27FC236}">
                    <a16:creationId xmlns:a16="http://schemas.microsoft.com/office/drawing/2014/main" id="{CEF958CE-8C57-4B68-AAD3-9465D985B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1200" y="3124200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9" name="圖片 28" descr="一張含有 物件 的圖片&#10;&#10;自動產生的描述">
                <a:extLst>
                  <a:ext uri="{FF2B5EF4-FFF2-40B4-BE49-F238E27FC236}">
                    <a16:creationId xmlns:a16="http://schemas.microsoft.com/office/drawing/2014/main" id="{FD4CB231-2E6E-4AAC-B99B-48E96CB98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541284" y="3112023"/>
                <a:ext cx="609600" cy="609600"/>
              </a:xfrm>
              <a:prstGeom prst="rect">
                <a:avLst/>
              </a:prstGeom>
            </p:spPr>
          </p:pic>
        </p:grp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35A66AA5-E295-4394-9EC4-87C77EC95799}"/>
              </a:ext>
            </a:extLst>
          </p:cNvPr>
          <p:cNvGrpSpPr/>
          <p:nvPr/>
        </p:nvGrpSpPr>
        <p:grpSpPr>
          <a:xfrm>
            <a:off x="8839726" y="4168164"/>
            <a:ext cx="1744197" cy="461665"/>
            <a:chOff x="8839726" y="4168164"/>
            <a:chExt cx="1744197" cy="461665"/>
          </a:xfrm>
        </p:grpSpPr>
        <p:sp>
          <p:nvSpPr>
            <p:cNvPr id="22" name="文本框 11">
              <a:extLst>
                <a:ext uri="{FF2B5EF4-FFF2-40B4-BE49-F238E27FC236}">
                  <a16:creationId xmlns:a16="http://schemas.microsoft.com/office/drawing/2014/main" id="{7AD16B1A-A37D-4752-A2B5-4EDD3882DBA3}"/>
                </a:ext>
              </a:extLst>
            </p:cNvPr>
            <p:cNvSpPr txBox="1"/>
            <p:nvPr/>
          </p:nvSpPr>
          <p:spPr>
            <a:xfrm>
              <a:off x="9168151" y="416816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noProof="0" dirty="0">
                  <a:solidFill>
                    <a:srgbClr val="2C777A"/>
                  </a:solidFill>
                  <a:latin typeface="Arial"/>
                  <a:ea typeface="Microsoft YaHei" panose="020B0503020204020204" pitchFamily="34" charset="-122"/>
                </a:rPr>
                <a:t>快速熱鍵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777A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6D8DFA14-DB1F-4A62-8415-03D9F7431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9726" y="4239621"/>
              <a:ext cx="328425" cy="328425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78F1A30-8780-4607-93FB-9EABEAB40696}"/>
              </a:ext>
            </a:extLst>
          </p:cNvPr>
          <p:cNvGrpSpPr/>
          <p:nvPr/>
        </p:nvGrpSpPr>
        <p:grpSpPr>
          <a:xfrm>
            <a:off x="6032687" y="1719943"/>
            <a:ext cx="2282308" cy="1569881"/>
            <a:chOff x="6032687" y="1719943"/>
            <a:chExt cx="2282308" cy="1569881"/>
          </a:xfrm>
        </p:grpSpPr>
        <p:pic>
          <p:nvPicPr>
            <p:cNvPr id="18" name="圖片 10" descr="圖片 10">
              <a:extLst>
                <a:ext uri="{FF2B5EF4-FFF2-40B4-BE49-F238E27FC236}">
                  <a16:creationId xmlns:a16="http://schemas.microsoft.com/office/drawing/2014/main" id="{9297C6D2-BB1E-474B-A640-27DA9DA9E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1" r="30089"/>
            <a:stretch/>
          </p:blipFill>
          <p:spPr>
            <a:xfrm>
              <a:off x="6032687" y="1719943"/>
              <a:ext cx="2282308" cy="156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626"/>
                  </a:lnTo>
                  <a:lnTo>
                    <a:pt x="0" y="21248"/>
                  </a:lnTo>
                  <a:lnTo>
                    <a:pt x="378" y="21281"/>
                  </a:lnTo>
                  <a:cubicBezTo>
                    <a:pt x="586" y="21300"/>
                    <a:pt x="787" y="21381"/>
                    <a:pt x="824" y="21459"/>
                  </a:cubicBezTo>
                  <a:cubicBezTo>
                    <a:pt x="866" y="21546"/>
                    <a:pt x="4899" y="21600"/>
                    <a:pt x="11354" y="21600"/>
                  </a:cubicBez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908" y="0"/>
                  </a:lnTo>
                  <a:lnTo>
                    <a:pt x="10728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miter lim="400000"/>
            </a:ln>
            <a:effectLst>
              <a:softEdge rad="12700"/>
            </a:effectLst>
          </p:spPr>
        </p:pic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1A81AD4C-2760-419F-B4A0-A8D787633D35}"/>
                </a:ext>
              </a:extLst>
            </p:cNvPr>
            <p:cNvSpPr/>
            <p:nvPr/>
          </p:nvSpPr>
          <p:spPr>
            <a:xfrm>
              <a:off x="7427448" y="2991909"/>
              <a:ext cx="36000" cy="36000"/>
            </a:xfrm>
            <a:prstGeom prst="ellipse">
              <a:avLst/>
            </a:prstGeom>
            <a:solidFill>
              <a:schemeClr val="tx1">
                <a:alpha val="66000"/>
              </a:schemeClr>
            </a:solidFill>
            <a:ln w="12700">
              <a:solidFill>
                <a:srgbClr val="A02C15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08AF4426-1E4B-43C9-B972-5BC884A2E007}"/>
              </a:ext>
            </a:extLst>
          </p:cNvPr>
          <p:cNvSpPr/>
          <p:nvPr/>
        </p:nvSpPr>
        <p:spPr>
          <a:xfrm>
            <a:off x="483905" y="1877328"/>
            <a:ext cx="51090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全貼合顯示設計，最佳的無視角體驗</a:t>
            </a:r>
            <a:endParaRPr lang="zh-TW" altLang="en-US" sz="2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69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11110064" y="6416992"/>
            <a:ext cx="250663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85" y="113179"/>
            <a:ext cx="2564524" cy="88231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1812051-CB42-4EBC-BC78-A12F66A65B3F}"/>
              </a:ext>
            </a:extLst>
          </p:cNvPr>
          <p:cNvSpPr/>
          <p:nvPr/>
        </p:nvSpPr>
        <p:spPr>
          <a:xfrm>
            <a:off x="3950535" y="1461179"/>
            <a:ext cx="1625600" cy="161289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761BD5-F831-4128-97E3-49C7E5574293}"/>
              </a:ext>
            </a:extLst>
          </p:cNvPr>
          <p:cNvSpPr txBox="1"/>
          <p:nvPr/>
        </p:nvSpPr>
        <p:spPr>
          <a:xfrm>
            <a:off x="6175208" y="1730667"/>
            <a:ext cx="572567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JECTOR FM – S </a:t>
            </a:r>
            <a:r>
              <a:rPr lang="zh-TW" altLang="en-US" sz="44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系列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:a16="http://schemas.microsoft.com/office/drawing/2014/main" id="{4EB62BA1-4F54-4342-B179-F48ADFFF3B09}"/>
              </a:ext>
            </a:extLst>
          </p:cNvPr>
          <p:cNvGrpSpPr/>
          <p:nvPr/>
        </p:nvGrpSpPr>
        <p:grpSpPr>
          <a:xfrm>
            <a:off x="322316" y="4591835"/>
            <a:ext cx="12474999" cy="4416484"/>
            <a:chOff x="850274" y="4702628"/>
            <a:chExt cx="12474999" cy="4416484"/>
          </a:xfrm>
        </p:grpSpPr>
        <p:sp>
          <p:nvSpPr>
            <p:cNvPr id="15" name="矩形 10">
              <a:extLst>
                <a:ext uri="{FF2B5EF4-FFF2-40B4-BE49-F238E27FC236}">
                  <a16:creationId xmlns:a16="http://schemas.microsoft.com/office/drawing/2014/main" id="{01275AA9-98EB-446C-8DC5-C5E004D7B580}"/>
                </a:ext>
              </a:extLst>
            </p:cNvPr>
            <p:cNvSpPr/>
            <p:nvPr/>
          </p:nvSpPr>
          <p:spPr>
            <a:xfrm rot="1800000">
              <a:off x="850274" y="7513404"/>
              <a:ext cx="12474999" cy="1605708"/>
            </a:xfrm>
            <a:custGeom>
              <a:avLst/>
              <a:gdLst>
                <a:gd name="connsiteX0" fmla="*/ 0 w 13677900"/>
                <a:gd name="connsiteY0" fmla="*/ 0 h 1587113"/>
                <a:gd name="connsiteX1" fmla="*/ 13677900 w 13677900"/>
                <a:gd name="connsiteY1" fmla="*/ 0 h 1587113"/>
                <a:gd name="connsiteX2" fmla="*/ 13677900 w 13677900"/>
                <a:gd name="connsiteY2" fmla="*/ 1587113 h 1587113"/>
                <a:gd name="connsiteX3" fmla="*/ 0 w 13677900"/>
                <a:gd name="connsiteY3" fmla="*/ 1587113 h 1587113"/>
                <a:gd name="connsiteX4" fmla="*/ 0 w 13677900"/>
                <a:gd name="connsiteY4" fmla="*/ 0 h 1587113"/>
                <a:gd name="connsiteX0" fmla="*/ 0 w 13677900"/>
                <a:gd name="connsiteY0" fmla="*/ 0 h 1587113"/>
                <a:gd name="connsiteX1" fmla="*/ 1620651 w 13677900"/>
                <a:gd name="connsiteY1" fmla="*/ 6988 h 1587113"/>
                <a:gd name="connsiteX2" fmla="*/ 13677900 w 13677900"/>
                <a:gd name="connsiteY2" fmla="*/ 0 h 1587113"/>
                <a:gd name="connsiteX3" fmla="*/ 13677900 w 13677900"/>
                <a:gd name="connsiteY3" fmla="*/ 1587113 h 1587113"/>
                <a:gd name="connsiteX4" fmla="*/ 0 w 13677900"/>
                <a:gd name="connsiteY4" fmla="*/ 1587113 h 1587113"/>
                <a:gd name="connsiteX5" fmla="*/ 0 w 13677900"/>
                <a:gd name="connsiteY5" fmla="*/ 0 h 1587113"/>
                <a:gd name="connsiteX0" fmla="*/ 0 w 13677900"/>
                <a:gd name="connsiteY0" fmla="*/ 0 h 1605708"/>
                <a:gd name="connsiteX1" fmla="*/ 1620651 w 13677900"/>
                <a:gd name="connsiteY1" fmla="*/ 6988 h 1605708"/>
                <a:gd name="connsiteX2" fmla="*/ 13677900 w 13677900"/>
                <a:gd name="connsiteY2" fmla="*/ 0 h 1605708"/>
                <a:gd name="connsiteX3" fmla="*/ 13677900 w 13677900"/>
                <a:gd name="connsiteY3" fmla="*/ 1587113 h 1605708"/>
                <a:gd name="connsiteX4" fmla="*/ 1202901 w 13677900"/>
                <a:gd name="connsiteY4" fmla="*/ 1605708 h 1605708"/>
                <a:gd name="connsiteX5" fmla="*/ 0 w 13677900"/>
                <a:gd name="connsiteY5" fmla="*/ 1587113 h 1605708"/>
                <a:gd name="connsiteX6" fmla="*/ 0 w 13677900"/>
                <a:gd name="connsiteY6" fmla="*/ 0 h 1605708"/>
                <a:gd name="connsiteX0" fmla="*/ 0 w 13677900"/>
                <a:gd name="connsiteY0" fmla="*/ 0 h 1605708"/>
                <a:gd name="connsiteX1" fmla="*/ 1620651 w 13677900"/>
                <a:gd name="connsiteY1" fmla="*/ 6988 h 1605708"/>
                <a:gd name="connsiteX2" fmla="*/ 13677900 w 13677900"/>
                <a:gd name="connsiteY2" fmla="*/ 0 h 1605708"/>
                <a:gd name="connsiteX3" fmla="*/ 13677900 w 13677900"/>
                <a:gd name="connsiteY3" fmla="*/ 1587113 h 1605708"/>
                <a:gd name="connsiteX4" fmla="*/ 1202901 w 13677900"/>
                <a:gd name="connsiteY4" fmla="*/ 1605708 h 1605708"/>
                <a:gd name="connsiteX5" fmla="*/ 0 w 13677900"/>
                <a:gd name="connsiteY5" fmla="*/ 0 h 1605708"/>
                <a:gd name="connsiteX0" fmla="*/ 0 w 12474999"/>
                <a:gd name="connsiteY0" fmla="*/ 1605708 h 1605708"/>
                <a:gd name="connsiteX1" fmla="*/ 417750 w 12474999"/>
                <a:gd name="connsiteY1" fmla="*/ 6988 h 1605708"/>
                <a:gd name="connsiteX2" fmla="*/ 12474999 w 12474999"/>
                <a:gd name="connsiteY2" fmla="*/ 0 h 1605708"/>
                <a:gd name="connsiteX3" fmla="*/ 12474999 w 12474999"/>
                <a:gd name="connsiteY3" fmla="*/ 1587113 h 1605708"/>
                <a:gd name="connsiteX4" fmla="*/ 0 w 12474999"/>
                <a:gd name="connsiteY4" fmla="*/ 1605708 h 160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4999" h="1605708">
                  <a:moveTo>
                    <a:pt x="0" y="1605708"/>
                  </a:moveTo>
                  <a:lnTo>
                    <a:pt x="417750" y="6988"/>
                  </a:lnTo>
                  <a:lnTo>
                    <a:pt x="12474999" y="0"/>
                  </a:lnTo>
                  <a:lnTo>
                    <a:pt x="12474999" y="1587113"/>
                  </a:lnTo>
                  <a:lnTo>
                    <a:pt x="0" y="160570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381EFA4-65AC-4DAD-ACD0-AD06D62DBE1A}"/>
                </a:ext>
              </a:extLst>
            </p:cNvPr>
            <p:cNvSpPr/>
            <p:nvPr/>
          </p:nvSpPr>
          <p:spPr>
            <a:xfrm>
              <a:off x="1269995" y="4702628"/>
              <a:ext cx="1190171" cy="11901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751D10AF-497D-4AFE-838B-DE50562806B7}"/>
              </a:ext>
            </a:extLst>
          </p:cNvPr>
          <p:cNvGrpSpPr/>
          <p:nvPr/>
        </p:nvGrpSpPr>
        <p:grpSpPr>
          <a:xfrm>
            <a:off x="1925708" y="1333499"/>
            <a:ext cx="13425710" cy="4091928"/>
            <a:chOff x="1697108" y="1219199"/>
            <a:chExt cx="13425710" cy="4091928"/>
          </a:xfrm>
        </p:grpSpPr>
        <p:sp>
          <p:nvSpPr>
            <p:cNvPr id="18" name="矩形 9">
              <a:extLst>
                <a:ext uri="{FF2B5EF4-FFF2-40B4-BE49-F238E27FC236}">
                  <a16:creationId xmlns:a16="http://schemas.microsoft.com/office/drawing/2014/main" id="{8F35CB14-EA14-4A26-BAAB-2E61C921B028}"/>
                </a:ext>
              </a:extLst>
            </p:cNvPr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041B0CE-3904-4240-9B1D-885946C7FE8C}"/>
                </a:ext>
              </a:extLst>
            </p:cNvPr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rgbClr val="228E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0329F5BB-9FAC-489A-BDB5-F998E96C33AF}"/>
              </a:ext>
            </a:extLst>
          </p:cNvPr>
          <p:cNvSpPr/>
          <p:nvPr/>
        </p:nvSpPr>
        <p:spPr>
          <a:xfrm>
            <a:off x="3049197" y="3766398"/>
            <a:ext cx="1625600" cy="161289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CD65BB7-8435-4A16-86FC-FFC37FB3E9E4}"/>
              </a:ext>
            </a:extLst>
          </p:cNvPr>
          <p:cNvGrpSpPr/>
          <p:nvPr/>
        </p:nvGrpSpPr>
        <p:grpSpPr>
          <a:xfrm>
            <a:off x="1230084" y="2086204"/>
            <a:ext cx="12460575" cy="6037956"/>
            <a:chOff x="955949" y="1946330"/>
            <a:chExt cx="13513040" cy="6547944"/>
          </a:xfrm>
        </p:grpSpPr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3824FF98-3DCE-47C4-B930-E8E900A5AE44}"/>
                </a:ext>
              </a:extLst>
            </p:cNvPr>
            <p:cNvSpPr/>
            <p:nvPr/>
          </p:nvSpPr>
          <p:spPr>
            <a:xfrm rot="1800000">
              <a:off x="1330022" y="3477402"/>
              <a:ext cx="13138967" cy="5016872"/>
            </a:xfrm>
            <a:custGeom>
              <a:avLst/>
              <a:gdLst>
                <a:gd name="connsiteX0" fmla="*/ 926305 w 13138967"/>
                <a:gd name="connsiteY0" fmla="*/ 1116332 h 5016872"/>
                <a:gd name="connsiteX1" fmla="*/ 2859848 w 13138967"/>
                <a:gd name="connsiteY1" fmla="*/ 0 h 5016872"/>
                <a:gd name="connsiteX2" fmla="*/ 13138967 w 13138967"/>
                <a:gd name="connsiteY2" fmla="*/ 12920 h 5016872"/>
                <a:gd name="connsiteX3" fmla="*/ 13138967 w 13138967"/>
                <a:gd name="connsiteY3" fmla="*/ 5016872 h 5016872"/>
                <a:gd name="connsiteX4" fmla="*/ 0 w 13138967"/>
                <a:gd name="connsiteY4" fmla="*/ 4995263 h 501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38967" h="5016872">
                  <a:moveTo>
                    <a:pt x="926305" y="1116332"/>
                  </a:moveTo>
                  <a:lnTo>
                    <a:pt x="2859848" y="0"/>
                  </a:lnTo>
                  <a:lnTo>
                    <a:pt x="13138967" y="12920"/>
                  </a:lnTo>
                  <a:lnTo>
                    <a:pt x="13138967" y="5016872"/>
                  </a:lnTo>
                  <a:lnTo>
                    <a:pt x="0" y="499526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6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pic>
          <p:nvPicPr>
            <p:cNvPr id="9" name="圖片 1" descr="圖片 1">
              <a:extLst>
                <a:ext uri="{FF2B5EF4-FFF2-40B4-BE49-F238E27FC236}">
                  <a16:creationId xmlns:a16="http://schemas.microsoft.com/office/drawing/2014/main" id="{0AD4AA48-F757-4146-BEBC-BE9A4C1F1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949" y="1946330"/>
              <a:ext cx="4978581" cy="2967670"/>
            </a:xfrm>
            <a:prstGeom prst="roundRect">
              <a:avLst>
                <a:gd name="adj" fmla="val 1035"/>
              </a:avLst>
            </a:prstGeom>
            <a:ln w="12700">
              <a:miter lim="400000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 w="25400" h="25400"/>
            </a:sp3d>
          </p:spPr>
        </p:pic>
      </p:grpSp>
      <p:sp>
        <p:nvSpPr>
          <p:cNvPr id="235" name="標題 1"/>
          <p:cNvSpPr txBox="1">
            <a:spLocks noGrp="1"/>
          </p:cNvSpPr>
          <p:nvPr>
            <p:ph type="title"/>
          </p:nvPr>
        </p:nvSpPr>
        <p:spPr>
          <a:xfrm>
            <a:off x="6254947" y="3466658"/>
            <a:ext cx="5326454" cy="2699902"/>
          </a:xfrm>
          <a:prstGeom prst="rect">
            <a:avLst/>
          </a:prstGeom>
          <a:effectLst>
            <a:outerShdw blurRad="50800" dist="76200" dir="5400000" algn="t" rotWithShape="0">
              <a:schemeClr val="bg1">
                <a:alpha val="40000"/>
              </a:schemeClr>
            </a:outerShdw>
          </a:effectLst>
        </p:spPr>
        <p:txBody>
          <a:bodyPr>
            <a:noAutofit/>
          </a:bodyPr>
          <a:lstStyle>
            <a:lvl1pPr algn="ctr">
              <a:defRPr sz="6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上市時間：</a:t>
            </a:r>
            <a:r>
              <a:rPr lang="en-US" altLang="zh-TW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3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月</a:t>
            </a:r>
            <a:br>
              <a:rPr lang="en-US" altLang="zh-TW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</a:br>
            <a:b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sz="7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Thank you</a:t>
            </a:r>
            <a:endParaRPr sz="4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cxnSp>
        <p:nvCxnSpPr>
          <p:cNvPr id="6" name="直接连接符 14">
            <a:extLst>
              <a:ext uri="{FF2B5EF4-FFF2-40B4-BE49-F238E27FC236}">
                <a16:creationId xmlns:a16="http://schemas.microsoft.com/office/drawing/2014/main" id="{6F81E6B0-C8E3-4BF3-BEBB-9BDC8542C2E8}"/>
              </a:ext>
            </a:extLst>
          </p:cNvPr>
          <p:cNvCxnSpPr>
            <a:cxnSpLocks/>
          </p:cNvCxnSpPr>
          <p:nvPr/>
        </p:nvCxnSpPr>
        <p:spPr>
          <a:xfrm>
            <a:off x="6238965" y="3189786"/>
            <a:ext cx="321854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1">
            <a:extLst>
              <a:ext uri="{FF2B5EF4-FFF2-40B4-BE49-F238E27FC236}">
                <a16:creationId xmlns:a16="http://schemas.microsoft.com/office/drawing/2014/main" id="{3F70560B-3EC2-4356-B87B-5FB2C58302A6}"/>
              </a:ext>
            </a:extLst>
          </p:cNvPr>
          <p:cNvSpPr txBox="1"/>
          <p:nvPr/>
        </p:nvSpPr>
        <p:spPr>
          <a:xfrm>
            <a:off x="6175208" y="2423981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大尺寸智慧觸控顯示器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20" grpId="0" animBg="1"/>
      <p:bldP spid="235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圖片 1">
            <a:extLst>
              <a:ext uri="{FF2B5EF4-FFF2-40B4-BE49-F238E27FC236}">
                <a16:creationId xmlns:a16="http://schemas.microsoft.com/office/drawing/2014/main" id="{210C4D10-3452-4F67-9037-28356EB81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635" y="1532185"/>
            <a:ext cx="4464440" cy="4499386"/>
          </a:xfrm>
          <a:prstGeom prst="rect">
            <a:avLst/>
          </a:prstGeom>
          <a:ln w="12700"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7">
            <a:extLst>
              <a:ext uri="{FF2B5EF4-FFF2-40B4-BE49-F238E27FC236}">
                <a16:creationId xmlns:a16="http://schemas.microsoft.com/office/drawing/2014/main" id="{50083AA5-CD71-40A5-A864-17AFB2CD404D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EFE27960-887E-466A-8E90-6CE076BFD259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5" name="任意多边形 29">
              <a:extLst>
                <a:ext uri="{FF2B5EF4-FFF2-40B4-BE49-F238E27FC236}">
                  <a16:creationId xmlns:a16="http://schemas.microsoft.com/office/drawing/2014/main" id="{5BA43DD0-7FBA-4284-A092-C8667D709510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" name="椭圆 13">
              <a:extLst>
                <a:ext uri="{FF2B5EF4-FFF2-40B4-BE49-F238E27FC236}">
                  <a16:creationId xmlns:a16="http://schemas.microsoft.com/office/drawing/2014/main" id="{5D58B93D-A4E1-4B5C-957D-C72B50041261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7" name="文本框 31">
            <a:extLst>
              <a:ext uri="{FF2B5EF4-FFF2-40B4-BE49-F238E27FC236}">
                <a16:creationId xmlns:a16="http://schemas.microsoft.com/office/drawing/2014/main" id="{3BBDEBE9-5802-4164-86B0-7C2EC18390FF}"/>
              </a:ext>
            </a:extLst>
          </p:cNvPr>
          <p:cNvSpPr txBox="1"/>
          <p:nvPr/>
        </p:nvSpPr>
        <p:spPr>
          <a:xfrm>
            <a:off x="1992992" y="446990"/>
            <a:ext cx="690605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系列機種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rPr>
              <a:t>FM – S65, S75, S86, SG86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コンテンツ プレースホルダー 1">
            <a:extLst>
              <a:ext uri="{FF2B5EF4-FFF2-40B4-BE49-F238E27FC236}">
                <a16:creationId xmlns:a16="http://schemas.microsoft.com/office/drawing/2014/main" id="{A037174F-560A-44F3-8300-2777DFACC16C}"/>
              </a:ext>
            </a:extLst>
          </p:cNvPr>
          <p:cNvSpPr txBox="1">
            <a:spLocks/>
          </p:cNvSpPr>
          <p:nvPr/>
        </p:nvSpPr>
        <p:spPr>
          <a:xfrm>
            <a:off x="5890861" y="2068353"/>
            <a:ext cx="5194020" cy="353083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窄邊框、面板設計更貼合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筆觸更精緻、細膩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全新設計</a:t>
            </a: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-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優化的安卓系統介面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V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 </a:t>
            </a: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Call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呼叫小花</a:t>
            </a: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-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隨傳工具列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  <a:p>
            <a:pPr marL="18000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客製化個人設定</a:t>
            </a:r>
            <a:r>
              <a:rPr lang="en-US" altLang="zh-TW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-</a:t>
            </a:r>
            <a:r>
              <a:rPr lang="zh-TW" altLang="en-US" sz="3600" dirty="0">
                <a:latin typeface="Microsoft JhengHei" charset="-120"/>
                <a:ea typeface="Microsoft JhengHei" charset="-120"/>
                <a:cs typeface="Microsoft JhengHei" charset="-120"/>
                <a:sym typeface="微軟正黑體"/>
              </a:rPr>
              <a:t>加強品牌形象</a:t>
            </a:r>
            <a:endParaRPr lang="en-US" altLang="zh-TW" sz="3600" dirty="0">
              <a:latin typeface="Microsoft JhengHei" charset="-120"/>
              <a:ea typeface="Microsoft JhengHei" charset="-120"/>
              <a:cs typeface="Microsoft JhengHei" charset="-120"/>
              <a:sym typeface="微軟正黑體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FF43E937-0B0D-4017-AE75-BE361BB57F15}"/>
              </a:ext>
            </a:extLst>
          </p:cNvPr>
          <p:cNvCxnSpPr>
            <a:cxnSpLocks/>
          </p:cNvCxnSpPr>
          <p:nvPr/>
        </p:nvCxnSpPr>
        <p:spPr>
          <a:xfrm flipH="1">
            <a:off x="5918825" y="2348917"/>
            <a:ext cx="1" cy="2969703"/>
          </a:xfrm>
          <a:prstGeom prst="line">
            <a:avLst/>
          </a:prstGeom>
          <a:noFill/>
          <a:ln w="38100" cap="flat">
            <a:solidFill>
              <a:srgbClr val="2C777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矩形 5">
            <a:extLst>
              <a:ext uri="{FF2B5EF4-FFF2-40B4-BE49-F238E27FC236}">
                <a16:creationId xmlns:a16="http://schemas.microsoft.com/office/drawing/2014/main" id="{24E718CE-7CE4-425B-BFCA-4E7D24D3AE7A}"/>
              </a:ext>
            </a:extLst>
          </p:cNvPr>
          <p:cNvSpPr txBox="1"/>
          <p:nvPr/>
        </p:nvSpPr>
        <p:spPr>
          <a:xfrm>
            <a:off x="5488943" y="2248250"/>
            <a:ext cx="1092384" cy="740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tx2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</a:p>
        </p:txBody>
      </p:sp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B4FEA8A2-E667-4580-9195-CA9438038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pic>
        <p:nvPicPr>
          <p:cNvPr id="11" name="圖片 10" descr="一張含有 標誌, 室外, 樹, 物件 的圖片&#10;&#10;自動產生的描述">
            <a:extLst>
              <a:ext uri="{FF2B5EF4-FFF2-40B4-BE49-F238E27FC236}">
                <a16:creationId xmlns:a16="http://schemas.microsoft.com/office/drawing/2014/main" id="{CC8FD7D6-14BD-46F8-81EB-0E04A2115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19" y="2030452"/>
            <a:ext cx="841473" cy="6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rot="1800000">
            <a:off x="4629948" y="3531582"/>
            <a:ext cx="8826230" cy="800368"/>
          </a:xfrm>
          <a:custGeom>
            <a:avLst/>
            <a:gdLst>
              <a:gd name="connsiteX0" fmla="*/ 0 w 13677900"/>
              <a:gd name="connsiteY0" fmla="*/ 0 h 793261"/>
              <a:gd name="connsiteX1" fmla="*/ 13677900 w 13677900"/>
              <a:gd name="connsiteY1" fmla="*/ 0 h 793261"/>
              <a:gd name="connsiteX2" fmla="*/ 13677900 w 13677900"/>
              <a:gd name="connsiteY2" fmla="*/ 793261 h 793261"/>
              <a:gd name="connsiteX3" fmla="*/ 0 w 13677900"/>
              <a:gd name="connsiteY3" fmla="*/ 793261 h 793261"/>
              <a:gd name="connsiteX4" fmla="*/ 0 w 13677900"/>
              <a:gd name="connsiteY4" fmla="*/ 0 h 793261"/>
              <a:gd name="connsiteX0" fmla="*/ 0 w 13677900"/>
              <a:gd name="connsiteY0" fmla="*/ 7107 h 800368"/>
              <a:gd name="connsiteX1" fmla="*/ 5047842 w 13677900"/>
              <a:gd name="connsiteY1" fmla="*/ 0 h 800368"/>
              <a:gd name="connsiteX2" fmla="*/ 13677900 w 13677900"/>
              <a:gd name="connsiteY2" fmla="*/ 7107 h 800368"/>
              <a:gd name="connsiteX3" fmla="*/ 13677900 w 13677900"/>
              <a:gd name="connsiteY3" fmla="*/ 800368 h 800368"/>
              <a:gd name="connsiteX4" fmla="*/ 0 w 13677900"/>
              <a:gd name="connsiteY4" fmla="*/ 800368 h 800368"/>
              <a:gd name="connsiteX5" fmla="*/ 0 w 13677900"/>
              <a:gd name="connsiteY5" fmla="*/ 7107 h 800368"/>
              <a:gd name="connsiteX0" fmla="*/ 0 w 13677900"/>
              <a:gd name="connsiteY0" fmla="*/ 7107 h 800368"/>
              <a:gd name="connsiteX1" fmla="*/ 5047842 w 13677900"/>
              <a:gd name="connsiteY1" fmla="*/ 0 h 800368"/>
              <a:gd name="connsiteX2" fmla="*/ 13677900 w 13677900"/>
              <a:gd name="connsiteY2" fmla="*/ 7107 h 800368"/>
              <a:gd name="connsiteX3" fmla="*/ 13677900 w 13677900"/>
              <a:gd name="connsiteY3" fmla="*/ 800368 h 800368"/>
              <a:gd name="connsiteX4" fmla="*/ 4851670 w 13677900"/>
              <a:gd name="connsiteY4" fmla="*/ 784169 h 800368"/>
              <a:gd name="connsiteX5" fmla="*/ 0 w 13677900"/>
              <a:gd name="connsiteY5" fmla="*/ 800368 h 800368"/>
              <a:gd name="connsiteX6" fmla="*/ 0 w 13677900"/>
              <a:gd name="connsiteY6" fmla="*/ 7107 h 800368"/>
              <a:gd name="connsiteX0" fmla="*/ 0 w 13677900"/>
              <a:gd name="connsiteY0" fmla="*/ 7107 h 800368"/>
              <a:gd name="connsiteX1" fmla="*/ 5047842 w 13677900"/>
              <a:gd name="connsiteY1" fmla="*/ 0 h 800368"/>
              <a:gd name="connsiteX2" fmla="*/ 13677900 w 13677900"/>
              <a:gd name="connsiteY2" fmla="*/ 7107 h 800368"/>
              <a:gd name="connsiteX3" fmla="*/ 13677900 w 13677900"/>
              <a:gd name="connsiteY3" fmla="*/ 800368 h 800368"/>
              <a:gd name="connsiteX4" fmla="*/ 4851670 w 13677900"/>
              <a:gd name="connsiteY4" fmla="*/ 784169 h 800368"/>
              <a:gd name="connsiteX5" fmla="*/ 0 w 13677900"/>
              <a:gd name="connsiteY5" fmla="*/ 7107 h 800368"/>
              <a:gd name="connsiteX0" fmla="*/ 0 w 8826230"/>
              <a:gd name="connsiteY0" fmla="*/ 784169 h 800368"/>
              <a:gd name="connsiteX1" fmla="*/ 196172 w 8826230"/>
              <a:gd name="connsiteY1" fmla="*/ 0 h 800368"/>
              <a:gd name="connsiteX2" fmla="*/ 8826230 w 8826230"/>
              <a:gd name="connsiteY2" fmla="*/ 7107 h 800368"/>
              <a:gd name="connsiteX3" fmla="*/ 8826230 w 8826230"/>
              <a:gd name="connsiteY3" fmla="*/ 800368 h 800368"/>
              <a:gd name="connsiteX4" fmla="*/ 0 w 8826230"/>
              <a:gd name="connsiteY4" fmla="*/ 784169 h 80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6230" h="800368">
                <a:moveTo>
                  <a:pt x="0" y="784169"/>
                </a:moveTo>
                <a:lnTo>
                  <a:pt x="196172" y="0"/>
                </a:lnTo>
                <a:lnTo>
                  <a:pt x="8826230" y="7107"/>
                </a:lnTo>
                <a:lnTo>
                  <a:pt x="8826230" y="800368"/>
                </a:lnTo>
                <a:lnTo>
                  <a:pt x="0" y="784169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728311EF-32DA-4930-88AA-739A527213E4}"/>
              </a:ext>
            </a:extLst>
          </p:cNvPr>
          <p:cNvSpPr/>
          <p:nvPr/>
        </p:nvSpPr>
        <p:spPr>
          <a:xfrm rot="1800000">
            <a:off x="1704819" y="2840331"/>
            <a:ext cx="10104471" cy="5304010"/>
          </a:xfrm>
          <a:custGeom>
            <a:avLst/>
            <a:gdLst>
              <a:gd name="connsiteX0" fmla="*/ 1167361 w 9969720"/>
              <a:gd name="connsiteY0" fmla="*/ 806479 h 5093825"/>
              <a:gd name="connsiteX1" fmla="*/ 2561094 w 9969720"/>
              <a:gd name="connsiteY1" fmla="*/ 1806 h 5093825"/>
              <a:gd name="connsiteX2" fmla="*/ 9969720 w 9969720"/>
              <a:gd name="connsiteY2" fmla="*/ 0 h 5093825"/>
              <a:gd name="connsiteX3" fmla="*/ 9969720 w 9969720"/>
              <a:gd name="connsiteY3" fmla="*/ 5093825 h 5093825"/>
              <a:gd name="connsiteX4" fmla="*/ 0 w 9969720"/>
              <a:gd name="connsiteY4" fmla="*/ 5093212 h 509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9720" h="5093825">
                <a:moveTo>
                  <a:pt x="1167361" y="806479"/>
                </a:moveTo>
                <a:lnTo>
                  <a:pt x="2561094" y="1806"/>
                </a:lnTo>
                <a:lnTo>
                  <a:pt x="9969720" y="0"/>
                </a:lnTo>
                <a:lnTo>
                  <a:pt x="9969720" y="5093825"/>
                </a:lnTo>
                <a:lnTo>
                  <a:pt x="0" y="509321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6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21101" y="1468582"/>
            <a:ext cx="580573" cy="58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 r="10660" b="12894"/>
          <a:stretch/>
        </p:blipFill>
        <p:spPr>
          <a:xfrm>
            <a:off x="1109363" y="1962469"/>
            <a:ext cx="4905446" cy="3300453"/>
          </a:xfrm>
          <a:prstGeom prst="roundRect">
            <a:avLst>
              <a:gd name="adj" fmla="val 1393"/>
            </a:avLst>
          </a:prstGeom>
          <a:ln w="285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708338" y="4891292"/>
            <a:ext cx="1001492" cy="100149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 rot="1800000">
            <a:off x="3822213" y="6311897"/>
            <a:ext cx="7387498" cy="2177055"/>
          </a:xfrm>
          <a:custGeom>
            <a:avLst/>
            <a:gdLst>
              <a:gd name="connsiteX0" fmla="*/ 0 w 13677900"/>
              <a:gd name="connsiteY0" fmla="*/ 0 h 2210423"/>
              <a:gd name="connsiteX1" fmla="*/ 13677900 w 13677900"/>
              <a:gd name="connsiteY1" fmla="*/ 0 h 2210423"/>
              <a:gd name="connsiteX2" fmla="*/ 13677900 w 13677900"/>
              <a:gd name="connsiteY2" fmla="*/ 2210423 h 2210423"/>
              <a:gd name="connsiteX3" fmla="*/ 0 w 13677900"/>
              <a:gd name="connsiteY3" fmla="*/ 2210423 h 2210423"/>
              <a:gd name="connsiteX4" fmla="*/ 0 w 13677900"/>
              <a:gd name="connsiteY4" fmla="*/ 0 h 2210423"/>
              <a:gd name="connsiteX0" fmla="*/ 0 w 13677900"/>
              <a:gd name="connsiteY0" fmla="*/ 2355 h 2212778"/>
              <a:gd name="connsiteX1" fmla="*/ 6891338 w 13677900"/>
              <a:gd name="connsiteY1" fmla="*/ 0 h 2212778"/>
              <a:gd name="connsiteX2" fmla="*/ 13677900 w 13677900"/>
              <a:gd name="connsiteY2" fmla="*/ 2355 h 2212778"/>
              <a:gd name="connsiteX3" fmla="*/ 13677900 w 13677900"/>
              <a:gd name="connsiteY3" fmla="*/ 2212778 h 2212778"/>
              <a:gd name="connsiteX4" fmla="*/ 0 w 13677900"/>
              <a:gd name="connsiteY4" fmla="*/ 2212778 h 2212778"/>
              <a:gd name="connsiteX5" fmla="*/ 0 w 13677900"/>
              <a:gd name="connsiteY5" fmla="*/ 2355 h 2212778"/>
              <a:gd name="connsiteX0" fmla="*/ 0 w 13677900"/>
              <a:gd name="connsiteY0" fmla="*/ 2355 h 2216700"/>
              <a:gd name="connsiteX1" fmla="*/ 6891338 w 13677900"/>
              <a:gd name="connsiteY1" fmla="*/ 0 h 2216700"/>
              <a:gd name="connsiteX2" fmla="*/ 13677900 w 13677900"/>
              <a:gd name="connsiteY2" fmla="*/ 2355 h 2216700"/>
              <a:gd name="connsiteX3" fmla="*/ 13677900 w 13677900"/>
              <a:gd name="connsiteY3" fmla="*/ 2212778 h 2216700"/>
              <a:gd name="connsiteX4" fmla="*/ 6290402 w 13677900"/>
              <a:gd name="connsiteY4" fmla="*/ 2216700 h 2216700"/>
              <a:gd name="connsiteX5" fmla="*/ 0 w 13677900"/>
              <a:gd name="connsiteY5" fmla="*/ 2212778 h 2216700"/>
              <a:gd name="connsiteX6" fmla="*/ 0 w 13677900"/>
              <a:gd name="connsiteY6" fmla="*/ 2355 h 2216700"/>
              <a:gd name="connsiteX0" fmla="*/ 0 w 13677900"/>
              <a:gd name="connsiteY0" fmla="*/ 2355 h 2216700"/>
              <a:gd name="connsiteX1" fmla="*/ 6891338 w 13677900"/>
              <a:gd name="connsiteY1" fmla="*/ 0 h 2216700"/>
              <a:gd name="connsiteX2" fmla="*/ 13677900 w 13677900"/>
              <a:gd name="connsiteY2" fmla="*/ 2355 h 2216700"/>
              <a:gd name="connsiteX3" fmla="*/ 13677900 w 13677900"/>
              <a:gd name="connsiteY3" fmla="*/ 2212778 h 2216700"/>
              <a:gd name="connsiteX4" fmla="*/ 6290402 w 13677900"/>
              <a:gd name="connsiteY4" fmla="*/ 2216700 h 2216700"/>
              <a:gd name="connsiteX5" fmla="*/ 0 w 13677900"/>
              <a:gd name="connsiteY5" fmla="*/ 2355 h 2216700"/>
              <a:gd name="connsiteX0" fmla="*/ 0 w 7387498"/>
              <a:gd name="connsiteY0" fmla="*/ 2216700 h 2216700"/>
              <a:gd name="connsiteX1" fmla="*/ 600936 w 7387498"/>
              <a:gd name="connsiteY1" fmla="*/ 0 h 2216700"/>
              <a:gd name="connsiteX2" fmla="*/ 7387498 w 7387498"/>
              <a:gd name="connsiteY2" fmla="*/ 2355 h 2216700"/>
              <a:gd name="connsiteX3" fmla="*/ 7387498 w 7387498"/>
              <a:gd name="connsiteY3" fmla="*/ 2212778 h 2216700"/>
              <a:gd name="connsiteX4" fmla="*/ 0 w 7387498"/>
              <a:gd name="connsiteY4" fmla="*/ 2216700 h 221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7498" h="2216700">
                <a:moveTo>
                  <a:pt x="0" y="2216700"/>
                </a:moveTo>
                <a:lnTo>
                  <a:pt x="600936" y="0"/>
                </a:lnTo>
                <a:lnTo>
                  <a:pt x="7387498" y="2355"/>
                </a:lnTo>
                <a:lnTo>
                  <a:pt x="7387498" y="2212778"/>
                </a:lnTo>
                <a:lnTo>
                  <a:pt x="0" y="22167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63063" y="4879714"/>
            <a:ext cx="1624015" cy="16240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207919" y="1795194"/>
            <a:ext cx="5058845" cy="1882424"/>
            <a:chOff x="6200261" y="3089795"/>
            <a:chExt cx="5058845" cy="1882424"/>
          </a:xfrm>
        </p:grpSpPr>
        <p:sp>
          <p:nvSpPr>
            <p:cNvPr id="14" name="文本框 13"/>
            <p:cNvSpPr txBox="1"/>
            <p:nvPr/>
          </p:nvSpPr>
          <p:spPr>
            <a:xfrm>
              <a:off x="6970752" y="3089795"/>
              <a:ext cx="4288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icrosoft YaHei" panose="020B0503020204020204" pitchFamily="34" charset="-122"/>
                  <a:cs typeface="+mn-cs"/>
                </a:rPr>
                <a:t>更精準的觸控體驗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200261" y="3956492"/>
              <a:ext cx="5058845" cy="10157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筆跡寬度辨識感應</a:t>
              </a:r>
              <a:r>
                <a:rPr lang="zh-TW" altLang="en-US" dirty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，使用不同粗細的觸控筆會有不同的筆畫效果，五指感應即為橡皮擦功能</a:t>
              </a:r>
              <a:endParaRPr lang="en-US" altLang="zh-TW" dirty="0">
                <a:solidFill>
                  <a:prstClr val="white">
                    <a:lumMod val="50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Windows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系統下支援最大</a:t>
              </a:r>
              <a:r>
                <a:rPr kumimoji="0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20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點觸控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0255298" y="4967441"/>
              <a:ext cx="9144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333639DB-0E06-4DD3-83CF-5270D30B9096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23" name="矩形 16">
              <a:extLst>
                <a:ext uri="{FF2B5EF4-FFF2-40B4-BE49-F238E27FC236}">
                  <a16:creationId xmlns:a16="http://schemas.microsoft.com/office/drawing/2014/main" id="{C609A378-2237-4AD5-A65C-9E9F51CFD856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4" name="任意多边形 29">
              <a:extLst>
                <a:ext uri="{FF2B5EF4-FFF2-40B4-BE49-F238E27FC236}">
                  <a16:creationId xmlns:a16="http://schemas.microsoft.com/office/drawing/2014/main" id="{58B2808B-1244-40AB-831D-1E2B8E19A04D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5" name="椭圆 13">
              <a:extLst>
                <a:ext uri="{FF2B5EF4-FFF2-40B4-BE49-F238E27FC236}">
                  <a16:creationId xmlns:a16="http://schemas.microsoft.com/office/drawing/2014/main" id="{AA91DF94-1A3B-4904-8A2C-5EF04A5C2FA6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26" name="文本框 31">
            <a:extLst>
              <a:ext uri="{FF2B5EF4-FFF2-40B4-BE49-F238E27FC236}">
                <a16:creationId xmlns:a16="http://schemas.microsoft.com/office/drawing/2014/main" id="{B1FE0721-6DCE-44E7-A8C7-9098DCED07B7}"/>
              </a:ext>
            </a:extLst>
          </p:cNvPr>
          <p:cNvSpPr txBox="1"/>
          <p:nvPr/>
        </p:nvSpPr>
        <p:spPr>
          <a:xfrm>
            <a:off x="1992992" y="44699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筆觸更細緻、細膩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27" name="圖片 26" descr="一張含有 文字 的圖片&#10;&#10;自動產生的描述">
            <a:extLst>
              <a:ext uri="{FF2B5EF4-FFF2-40B4-BE49-F238E27FC236}">
                <a16:creationId xmlns:a16="http://schemas.microsoft.com/office/drawing/2014/main" id="{6A1EDA22-842D-4DEA-BBAC-3AC2894F6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34B3B6CE-0FE5-419A-8D24-AC37BF4B2EAB}"/>
              </a:ext>
            </a:extLst>
          </p:cNvPr>
          <p:cNvGrpSpPr/>
          <p:nvPr/>
        </p:nvGrpSpPr>
        <p:grpSpPr>
          <a:xfrm>
            <a:off x="6804923" y="3863709"/>
            <a:ext cx="1863585" cy="2421569"/>
            <a:chOff x="7096509" y="3445186"/>
            <a:chExt cx="2474099" cy="3195457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3B4CB76-7338-4662-B019-0D9A39099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469258">
              <a:off x="7245483" y="4315518"/>
              <a:ext cx="2325125" cy="2325125"/>
            </a:xfrm>
            <a:prstGeom prst="rect">
              <a:avLst/>
            </a:prstGeom>
          </p:spPr>
        </p:pic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DA34C225-C0A4-401F-B7EE-656696590B86}"/>
                </a:ext>
              </a:extLst>
            </p:cNvPr>
            <p:cNvGrpSpPr/>
            <p:nvPr/>
          </p:nvGrpSpPr>
          <p:grpSpPr>
            <a:xfrm>
              <a:off x="7235687" y="3889605"/>
              <a:ext cx="227180" cy="2431682"/>
              <a:chOff x="7235687" y="3889605"/>
              <a:chExt cx="227180" cy="2431682"/>
            </a:xfrm>
          </p:grpSpPr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60C7C358-B6C6-46AD-9F15-51639011CE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5687" y="3906644"/>
                <a:ext cx="22718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14EB56C0-0580-4A90-899E-EABC88ADF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8405" y="3889605"/>
                <a:ext cx="0" cy="243168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025E8B8A-3721-476B-BE7E-84F93E8EB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1366" y="6296983"/>
                <a:ext cx="22150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5B7B8DBD-74C0-4F1C-8D70-C9F2BCACECCF}"/>
                </a:ext>
              </a:extLst>
            </p:cNvPr>
            <p:cNvSpPr txBox="1"/>
            <p:nvPr/>
          </p:nvSpPr>
          <p:spPr>
            <a:xfrm>
              <a:off x="7096509" y="3445186"/>
              <a:ext cx="141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3mm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37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5" grpId="0" animBg="1"/>
      <p:bldP spid="3" grpId="0" animBg="1"/>
      <p:bldP spid="10" grpId="0" animBg="1"/>
      <p:bldP spid="4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05765" y="2206626"/>
            <a:ext cx="13425710" cy="4091928"/>
            <a:chOff x="1697108" y="1219199"/>
            <a:chExt cx="13425710" cy="4091928"/>
          </a:xfrm>
        </p:grpSpPr>
        <p:sp>
          <p:nvSpPr>
            <p:cNvPr id="13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05765" y="3919312"/>
            <a:ext cx="13425710" cy="4091928"/>
            <a:chOff x="1697108" y="1219199"/>
            <a:chExt cx="13425710" cy="4091928"/>
          </a:xfrm>
        </p:grpSpPr>
        <p:sp>
          <p:nvSpPr>
            <p:cNvPr id="16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988394" y="2206626"/>
            <a:ext cx="13425710" cy="4091928"/>
            <a:chOff x="1697108" y="1219199"/>
            <a:chExt cx="13425710" cy="4091928"/>
          </a:xfrm>
        </p:grpSpPr>
        <p:sp>
          <p:nvSpPr>
            <p:cNvPr id="19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988394" y="3919312"/>
            <a:ext cx="13425710" cy="4091928"/>
            <a:chOff x="1697108" y="1219199"/>
            <a:chExt cx="13425710" cy="4091928"/>
          </a:xfrm>
        </p:grpSpPr>
        <p:sp>
          <p:nvSpPr>
            <p:cNvPr id="22" name="矩形 9"/>
            <p:cNvSpPr/>
            <p:nvPr/>
          </p:nvSpPr>
          <p:spPr>
            <a:xfrm rot="1800000">
              <a:off x="1697108" y="4403586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4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371272" y="1219199"/>
              <a:ext cx="667658" cy="66765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 rot="1800000">
            <a:off x="4749824" y="3070189"/>
            <a:ext cx="8040648" cy="3879333"/>
          </a:xfrm>
          <a:custGeom>
            <a:avLst/>
            <a:gdLst>
              <a:gd name="connsiteX0" fmla="*/ 0 w 13677900"/>
              <a:gd name="connsiteY0" fmla="*/ 0 h 3868438"/>
              <a:gd name="connsiteX1" fmla="*/ 13677900 w 13677900"/>
              <a:gd name="connsiteY1" fmla="*/ 0 h 3868438"/>
              <a:gd name="connsiteX2" fmla="*/ 13677900 w 13677900"/>
              <a:gd name="connsiteY2" fmla="*/ 3868438 h 3868438"/>
              <a:gd name="connsiteX3" fmla="*/ 0 w 13677900"/>
              <a:gd name="connsiteY3" fmla="*/ 3868438 h 3868438"/>
              <a:gd name="connsiteX4" fmla="*/ 0 w 13677900"/>
              <a:gd name="connsiteY4" fmla="*/ 0 h 3868438"/>
              <a:gd name="connsiteX0" fmla="*/ 0 w 13677900"/>
              <a:gd name="connsiteY0" fmla="*/ 0 h 3868438"/>
              <a:gd name="connsiteX1" fmla="*/ 7472972 w 13677900"/>
              <a:gd name="connsiteY1" fmla="*/ 8098 h 3868438"/>
              <a:gd name="connsiteX2" fmla="*/ 13677900 w 13677900"/>
              <a:gd name="connsiteY2" fmla="*/ 0 h 3868438"/>
              <a:gd name="connsiteX3" fmla="*/ 13677900 w 13677900"/>
              <a:gd name="connsiteY3" fmla="*/ 3868438 h 3868438"/>
              <a:gd name="connsiteX4" fmla="*/ 0 w 13677900"/>
              <a:gd name="connsiteY4" fmla="*/ 3868438 h 3868438"/>
              <a:gd name="connsiteX5" fmla="*/ 0 w 13677900"/>
              <a:gd name="connsiteY5" fmla="*/ 0 h 3868438"/>
              <a:gd name="connsiteX0" fmla="*/ 0 w 13677900"/>
              <a:gd name="connsiteY0" fmla="*/ 0 h 3879333"/>
              <a:gd name="connsiteX1" fmla="*/ 7472972 w 13677900"/>
              <a:gd name="connsiteY1" fmla="*/ 8098 h 3879333"/>
              <a:gd name="connsiteX2" fmla="*/ 13677900 w 13677900"/>
              <a:gd name="connsiteY2" fmla="*/ 0 h 3879333"/>
              <a:gd name="connsiteX3" fmla="*/ 13677900 w 13677900"/>
              <a:gd name="connsiteY3" fmla="*/ 3868438 h 3879333"/>
              <a:gd name="connsiteX4" fmla="*/ 5637252 w 13677900"/>
              <a:gd name="connsiteY4" fmla="*/ 3879333 h 3879333"/>
              <a:gd name="connsiteX5" fmla="*/ 0 w 13677900"/>
              <a:gd name="connsiteY5" fmla="*/ 3868438 h 3879333"/>
              <a:gd name="connsiteX6" fmla="*/ 0 w 13677900"/>
              <a:gd name="connsiteY6" fmla="*/ 0 h 3879333"/>
              <a:gd name="connsiteX0" fmla="*/ 0 w 13677900"/>
              <a:gd name="connsiteY0" fmla="*/ 0 h 3879333"/>
              <a:gd name="connsiteX1" fmla="*/ 7472972 w 13677900"/>
              <a:gd name="connsiteY1" fmla="*/ 8098 h 3879333"/>
              <a:gd name="connsiteX2" fmla="*/ 13677900 w 13677900"/>
              <a:gd name="connsiteY2" fmla="*/ 0 h 3879333"/>
              <a:gd name="connsiteX3" fmla="*/ 13677900 w 13677900"/>
              <a:gd name="connsiteY3" fmla="*/ 3868438 h 3879333"/>
              <a:gd name="connsiteX4" fmla="*/ 5637252 w 13677900"/>
              <a:gd name="connsiteY4" fmla="*/ 3879333 h 3879333"/>
              <a:gd name="connsiteX5" fmla="*/ 0 w 13677900"/>
              <a:gd name="connsiteY5" fmla="*/ 0 h 3879333"/>
              <a:gd name="connsiteX0" fmla="*/ 0 w 8040648"/>
              <a:gd name="connsiteY0" fmla="*/ 3879333 h 3879333"/>
              <a:gd name="connsiteX1" fmla="*/ 1835720 w 8040648"/>
              <a:gd name="connsiteY1" fmla="*/ 8098 h 3879333"/>
              <a:gd name="connsiteX2" fmla="*/ 8040648 w 8040648"/>
              <a:gd name="connsiteY2" fmla="*/ 0 h 3879333"/>
              <a:gd name="connsiteX3" fmla="*/ 8040648 w 8040648"/>
              <a:gd name="connsiteY3" fmla="*/ 3868438 h 3879333"/>
              <a:gd name="connsiteX4" fmla="*/ 0 w 8040648"/>
              <a:gd name="connsiteY4" fmla="*/ 3879333 h 387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0648" h="3879333">
                <a:moveTo>
                  <a:pt x="0" y="3879333"/>
                </a:moveTo>
                <a:lnTo>
                  <a:pt x="1835720" y="8098"/>
                </a:lnTo>
                <a:lnTo>
                  <a:pt x="8040648" y="0"/>
                </a:lnTo>
                <a:lnTo>
                  <a:pt x="8040648" y="3868438"/>
                </a:lnTo>
                <a:lnTo>
                  <a:pt x="0" y="387933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40000"/>
                </a:schemeClr>
              </a:gs>
              <a:gs pos="84600">
                <a:schemeClr val="bg1">
                  <a:lumMod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899" y="2254810"/>
            <a:ext cx="3909467" cy="233215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4" name="组合 3"/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5" name="矩形 16"/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" name="椭圆 13"/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992992" y="446990"/>
            <a:ext cx="515397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全新設計 </a:t>
            </a:r>
            <a:r>
              <a:rPr lang="en-US" altLang="zh-TW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– </a:t>
            </a: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優化的安卓介面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3EB1709-6D20-4440-8800-976CC5E9712E}"/>
              </a:ext>
            </a:extLst>
          </p:cNvPr>
          <p:cNvSpPr/>
          <p:nvPr/>
        </p:nvSpPr>
        <p:spPr>
          <a:xfrm>
            <a:off x="1654070" y="2171383"/>
            <a:ext cx="2469638" cy="12888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更簡易順暢</a:t>
            </a:r>
          </a:p>
          <a:p>
            <a:pPr>
              <a:lnSpc>
                <a:spcPct val="120000"/>
              </a:lnSpc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Home 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主畫面優化</a:t>
            </a:r>
          </a:p>
          <a:p>
            <a:pPr>
              <a:lnSpc>
                <a:spcPct val="120000"/>
              </a:lnSpc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V Call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呼叫小花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隨傳工具列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設定喜好輸入源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3EB1709-6D20-4440-8800-976CC5E9712E}"/>
              </a:ext>
            </a:extLst>
          </p:cNvPr>
          <p:cNvSpPr/>
          <p:nvPr/>
        </p:nvSpPr>
        <p:spPr>
          <a:xfrm>
            <a:off x="1654070" y="3874025"/>
            <a:ext cx="2267936" cy="18058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直覺性操作</a:t>
            </a:r>
            <a:endParaRPr lang="en-US" altLang="zh-TW" sz="2400" b="1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全新檔案瀏覽器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操作指示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浮動小鍵盤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直覺化色彩圖示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可視化設計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3EB1709-6D20-4440-8800-976CC5E9712E}"/>
              </a:ext>
            </a:extLst>
          </p:cNvPr>
          <p:cNvSpPr/>
          <p:nvPr/>
        </p:nvSpPr>
        <p:spPr>
          <a:xfrm>
            <a:off x="8300543" y="2171383"/>
            <a:ext cx="2267936" cy="12888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更多功能</a:t>
            </a:r>
            <a:endParaRPr lang="en-US" altLang="zh-TW" sz="2400" b="1" dirty="0">
              <a:ea typeface="Microsoft YaHei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快速白板</a:t>
            </a: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實用小工具</a:t>
            </a: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螢幕共享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3EB1709-6D20-4440-8800-976CC5E9712E}"/>
              </a:ext>
            </a:extLst>
          </p:cNvPr>
          <p:cNvSpPr/>
          <p:nvPr/>
        </p:nvSpPr>
        <p:spPr>
          <a:xfrm>
            <a:off x="8300543" y="3874025"/>
            <a:ext cx="2267936" cy="15473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更簡易連結</a:t>
            </a:r>
            <a:endParaRPr lang="en-US" altLang="zh-TW" sz="1400" b="1" dirty="0">
              <a:ea typeface="Microsoft YaHei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HDMI x 3</a:t>
            </a:r>
          </a:p>
          <a:p>
            <a:pPr algn="r">
              <a:lnSpc>
                <a:spcPct val="120000"/>
              </a:lnSpc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DisplayPort x 1</a:t>
            </a: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隨插隨用</a:t>
            </a:r>
          </a:p>
          <a:p>
            <a:pPr algn="r"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雲端空間連結</a:t>
            </a:r>
          </a:p>
        </p:txBody>
      </p:sp>
      <p:sp>
        <p:nvSpPr>
          <p:cNvPr id="36" name="椭圆 31"/>
          <p:cNvSpPr/>
          <p:nvPr/>
        </p:nvSpPr>
        <p:spPr>
          <a:xfrm>
            <a:off x="1036121" y="2388108"/>
            <a:ext cx="355274" cy="323680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39" name="椭圆 34"/>
          <p:cNvSpPr/>
          <p:nvPr/>
        </p:nvSpPr>
        <p:spPr>
          <a:xfrm>
            <a:off x="10818750" y="4074953"/>
            <a:ext cx="355274" cy="355274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Microsoft YaHei" panose="020B0503020204020204" pitchFamily="34" charset="-122"/>
            </a:endParaRPr>
          </a:p>
        </p:txBody>
      </p:sp>
      <p:pic>
        <p:nvPicPr>
          <p:cNvPr id="26" name="圖片 25" descr="一張含有 物件 的圖片&#10;&#10;自動產生的描述">
            <a:extLst>
              <a:ext uri="{FF2B5EF4-FFF2-40B4-BE49-F238E27FC236}">
                <a16:creationId xmlns:a16="http://schemas.microsoft.com/office/drawing/2014/main" id="{D1654A98-6241-4B6D-BC3E-1A905A98A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33" y="4028708"/>
            <a:ext cx="476250" cy="476250"/>
          </a:xfrm>
          <a:prstGeom prst="rect">
            <a:avLst/>
          </a:prstGeom>
        </p:spPr>
      </p:pic>
      <p:pic>
        <p:nvPicPr>
          <p:cNvPr id="32" name="圖片 31" descr="一張含有 物件 的圖片&#10;&#10;自動產生的描述">
            <a:extLst>
              <a:ext uri="{FF2B5EF4-FFF2-40B4-BE49-F238E27FC236}">
                <a16:creationId xmlns:a16="http://schemas.microsoft.com/office/drawing/2014/main" id="{82CC12EE-62C8-4AE6-B74C-94871082F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383" y="2311823"/>
            <a:ext cx="476250" cy="476250"/>
          </a:xfrm>
          <a:prstGeom prst="rect">
            <a:avLst/>
          </a:prstGeom>
        </p:spPr>
      </p:pic>
      <p:pic>
        <p:nvPicPr>
          <p:cNvPr id="40" name="圖片 39" descr="一張含有 文字 的圖片&#10;&#10;自動產生的描述">
            <a:extLst>
              <a:ext uri="{FF2B5EF4-FFF2-40B4-BE49-F238E27FC236}">
                <a16:creationId xmlns:a16="http://schemas.microsoft.com/office/drawing/2014/main" id="{4AED4D84-E1AF-4B3E-87E0-C6CA324F4F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27" grpId="0"/>
      <p:bldP spid="29" grpId="0"/>
      <p:bldP spid="30" grpId="0"/>
      <p:bldP spid="31" grpId="0"/>
      <p:bldP spid="36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C7B15245-4398-4960-A87B-3454BBB09BDB}"/>
              </a:ext>
            </a:extLst>
          </p:cNvPr>
          <p:cNvGrpSpPr/>
          <p:nvPr/>
        </p:nvGrpSpPr>
        <p:grpSpPr>
          <a:xfrm>
            <a:off x="3783919" y="2008559"/>
            <a:ext cx="7433140" cy="4544641"/>
            <a:chOff x="3312336" y="1537011"/>
            <a:chExt cx="7567448" cy="4544641"/>
          </a:xfrm>
          <a:effectLst>
            <a:reflection blurRad="6350" stA="50000" endA="300" endPos="15000" dir="5400000" sy="-100000" algn="bl" rotWithShape="0"/>
          </a:effectLst>
        </p:grpSpPr>
        <p:pic>
          <p:nvPicPr>
            <p:cNvPr id="4" name="圖片 3" descr="圖片 1">
              <a:extLst>
                <a:ext uri="{FF2B5EF4-FFF2-40B4-BE49-F238E27FC236}">
                  <a16:creationId xmlns:a16="http://schemas.microsoft.com/office/drawing/2014/main" id="{C800E60A-3C62-48B0-9AB9-F7C5AD9E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12336" y="1537011"/>
              <a:ext cx="7567448" cy="4544641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5" name="內容版面配置區 4">
              <a:extLst>
                <a:ext uri="{FF2B5EF4-FFF2-40B4-BE49-F238E27FC236}">
                  <a16:creationId xmlns:a16="http://schemas.microsoft.com/office/drawing/2014/main" id="{52B487A6-A235-4B95-B661-3C8C565C1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976" y="1701852"/>
              <a:ext cx="7206395" cy="4033976"/>
            </a:xfrm>
            <a:prstGeom prst="roundRect">
              <a:avLst>
                <a:gd name="adj" fmla="val 0"/>
              </a:avLst>
            </a:prstGeom>
            <a:ln w="12700">
              <a:miter lim="400000"/>
            </a:ln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E77624FB-C231-49E3-8BC6-F3990C7BA97A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028931D2-ED79-4E72-AAF0-C6947053EC0C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8" name="任意多边形 5">
              <a:extLst>
                <a:ext uri="{FF2B5EF4-FFF2-40B4-BE49-F238E27FC236}">
                  <a16:creationId xmlns:a16="http://schemas.microsoft.com/office/drawing/2014/main" id="{F78762B2-BBDE-4FE3-8959-4891141A98F7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9" name="椭圆 13">
              <a:extLst>
                <a:ext uri="{FF2B5EF4-FFF2-40B4-BE49-F238E27FC236}">
                  <a16:creationId xmlns:a16="http://schemas.microsoft.com/office/drawing/2014/main" id="{2DE60B20-1396-4C57-9261-3BCCC5639AB2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文本框 7">
            <a:extLst>
              <a:ext uri="{FF2B5EF4-FFF2-40B4-BE49-F238E27FC236}">
                <a16:creationId xmlns:a16="http://schemas.microsoft.com/office/drawing/2014/main" id="{9CAE06D8-94DD-4E18-87EC-FE40AEDB2BD4}"/>
              </a:ext>
            </a:extLst>
          </p:cNvPr>
          <p:cNvSpPr txBox="1"/>
          <p:nvPr/>
        </p:nvSpPr>
        <p:spPr>
          <a:xfrm>
            <a:off x="1992992" y="446990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noProof="0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更直覺的主畫面呈現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C57E4CC-EBD0-462D-AF06-02FB4DF388A8}"/>
              </a:ext>
            </a:extLst>
          </p:cNvPr>
          <p:cNvGrpSpPr/>
          <p:nvPr/>
        </p:nvGrpSpPr>
        <p:grpSpPr>
          <a:xfrm>
            <a:off x="1443379" y="2487809"/>
            <a:ext cx="2627580" cy="171289"/>
            <a:chOff x="1443379" y="2130708"/>
            <a:chExt cx="2627580" cy="171289"/>
          </a:xfrm>
        </p:grpSpPr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C41554F0-5EE2-4C8D-A88E-2B8AC7AED8DA}"/>
                </a:ext>
              </a:extLst>
            </p:cNvPr>
            <p:cNvCxnSpPr/>
            <p:nvPr/>
          </p:nvCxnSpPr>
          <p:spPr>
            <a:xfrm flipH="1">
              <a:off x="2849671" y="2298526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92563C4E-EEF7-410B-9FAE-3760ED7751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6445" y="2130708"/>
              <a:ext cx="196696" cy="1712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209C4BDC-09B4-496E-9BB3-9480E9983288}"/>
                </a:ext>
              </a:extLst>
            </p:cNvPr>
            <p:cNvCxnSpPr/>
            <p:nvPr/>
          </p:nvCxnSpPr>
          <p:spPr>
            <a:xfrm flipH="1">
              <a:off x="1443379" y="2132443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C1ED0CB1-DEB8-449B-B8DF-22F37636D18F}"/>
              </a:ext>
            </a:extLst>
          </p:cNvPr>
          <p:cNvSpPr/>
          <p:nvPr/>
        </p:nvSpPr>
        <p:spPr>
          <a:xfrm>
            <a:off x="1384506" y="2057948"/>
            <a:ext cx="1280162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時間日期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4AF82A4-C612-46C6-979E-6ABE0C4B034B}"/>
              </a:ext>
            </a:extLst>
          </p:cNvPr>
          <p:cNvGrpSpPr/>
          <p:nvPr/>
        </p:nvGrpSpPr>
        <p:grpSpPr>
          <a:xfrm>
            <a:off x="1708831" y="4035832"/>
            <a:ext cx="2446605" cy="171289"/>
            <a:chOff x="1624354" y="2130708"/>
            <a:chExt cx="2446605" cy="171289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DDDDEC13-9E08-4591-91EA-40E15FD25BC9}"/>
                </a:ext>
              </a:extLst>
            </p:cNvPr>
            <p:cNvCxnSpPr/>
            <p:nvPr/>
          </p:nvCxnSpPr>
          <p:spPr>
            <a:xfrm flipH="1">
              <a:off x="2849671" y="2298526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B1AEE029-5CD1-494D-90A2-1E6A079F71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6445" y="2130708"/>
              <a:ext cx="196696" cy="1712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67A158E2-DD9C-474A-B741-290007BB5F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4354" y="2132443"/>
              <a:ext cx="104031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1431FC8E-00DD-4818-8D8A-BED96B5B9B9A}"/>
              </a:ext>
            </a:extLst>
          </p:cNvPr>
          <p:cNvSpPr/>
          <p:nvPr/>
        </p:nvSpPr>
        <p:spPr>
          <a:xfrm>
            <a:off x="1626409" y="3586752"/>
            <a:ext cx="1114514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主選單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30BCD525-5F6F-421B-9D7E-E224DCAC1E5D}"/>
              </a:ext>
            </a:extLst>
          </p:cNvPr>
          <p:cNvGrpSpPr/>
          <p:nvPr/>
        </p:nvGrpSpPr>
        <p:grpSpPr>
          <a:xfrm>
            <a:off x="1329844" y="5820289"/>
            <a:ext cx="2627580" cy="171289"/>
            <a:chOff x="1443379" y="2130708"/>
            <a:chExt cx="2627580" cy="171289"/>
          </a:xfrm>
        </p:grpSpPr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8CF1C7AC-A879-47AD-B83B-CEECA49CFBB7}"/>
                </a:ext>
              </a:extLst>
            </p:cNvPr>
            <p:cNvCxnSpPr/>
            <p:nvPr/>
          </p:nvCxnSpPr>
          <p:spPr>
            <a:xfrm flipH="1">
              <a:off x="2849671" y="2298526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DF283AC9-BD9A-4B86-8BDB-AD63B4B7D1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6445" y="2130708"/>
              <a:ext cx="196696" cy="1712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88FE0C91-3DDE-448A-915D-A5A57A5C8727}"/>
                </a:ext>
              </a:extLst>
            </p:cNvPr>
            <p:cNvCxnSpPr/>
            <p:nvPr/>
          </p:nvCxnSpPr>
          <p:spPr>
            <a:xfrm flipH="1">
              <a:off x="1443379" y="2132443"/>
              <a:ext cx="12212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D4052F4A-F2CB-4A3B-B075-D1E901761BAF}"/>
              </a:ext>
            </a:extLst>
          </p:cNvPr>
          <p:cNvSpPr/>
          <p:nvPr/>
        </p:nvSpPr>
        <p:spPr>
          <a:xfrm>
            <a:off x="1270971" y="5390428"/>
            <a:ext cx="1280162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系統指示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28B4896-9B73-487F-9806-CCE21011E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220" y="2830274"/>
            <a:ext cx="609190" cy="647634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9176DCB6-3B04-4CCD-9BA5-5494E2AB9DD6}"/>
              </a:ext>
            </a:extLst>
          </p:cNvPr>
          <p:cNvGrpSpPr/>
          <p:nvPr/>
        </p:nvGrpSpPr>
        <p:grpSpPr>
          <a:xfrm rot="10800000">
            <a:off x="4381226" y="1827576"/>
            <a:ext cx="3624708" cy="1724090"/>
            <a:chOff x="2165310" y="2130708"/>
            <a:chExt cx="3624708" cy="1724090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3A104AEC-64A6-41C2-ABB7-CA1C11F1BEA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92867" y="3848220"/>
              <a:ext cx="269715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5D6CBC5A-7718-4973-9C8D-7F03846D31A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656445" y="2130708"/>
              <a:ext cx="443000" cy="17240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909A0A87-5A4C-4037-B84B-4B1D7ECF6F0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165310" y="2132443"/>
              <a:ext cx="49935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FC00C458-E970-4426-A3AB-0EF038A67004}"/>
              </a:ext>
            </a:extLst>
          </p:cNvPr>
          <p:cNvSpPr/>
          <p:nvPr/>
        </p:nvSpPr>
        <p:spPr>
          <a:xfrm>
            <a:off x="4283414" y="1404293"/>
            <a:ext cx="2827013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雙指精靈 </a:t>
            </a:r>
            <a:r>
              <a:rPr lang="en-US" altLang="zh-TW" sz="2000" dirty="0">
                <a:ea typeface="Microsoft YaHei" panose="020B0503020204020204" pitchFamily="34" charset="-122"/>
              </a:rPr>
              <a:t>– </a:t>
            </a:r>
            <a:r>
              <a:rPr lang="zh-TW" altLang="en-US" sz="2000" dirty="0">
                <a:ea typeface="Microsoft YaHei" panose="020B0503020204020204" pitchFamily="34" charset="-122"/>
              </a:rPr>
              <a:t>隨傳工具列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723A6949-7D39-494B-8434-9FEEA57B1F99}"/>
              </a:ext>
            </a:extLst>
          </p:cNvPr>
          <p:cNvGrpSpPr/>
          <p:nvPr/>
        </p:nvGrpSpPr>
        <p:grpSpPr>
          <a:xfrm rot="10800000" flipH="1">
            <a:off x="8889546" y="1790679"/>
            <a:ext cx="2282442" cy="1687229"/>
            <a:chOff x="2208985" y="2130708"/>
            <a:chExt cx="2282442" cy="1687229"/>
          </a:xfrm>
        </p:grpSpPr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49B8B3D8-B76E-4CE1-AED6-21D4E44233D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45120" y="3814219"/>
              <a:ext cx="164630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42EB5670-1A0E-4566-B157-91B9AE8619B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656445" y="2130708"/>
              <a:ext cx="193226" cy="168722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B6C58447-D85A-4864-AE77-58229D3DFE6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208985" y="2132443"/>
              <a:ext cx="45568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D25DC2FA-9C28-4EC3-B4B3-3ED1A8FF0B75}"/>
              </a:ext>
            </a:extLst>
          </p:cNvPr>
          <p:cNvSpPr/>
          <p:nvPr/>
        </p:nvSpPr>
        <p:spPr>
          <a:xfrm>
            <a:off x="9566415" y="1370062"/>
            <a:ext cx="1738369" cy="4298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Microsoft YaHei" panose="020B0503020204020204" pitchFamily="34" charset="-122"/>
              </a:rPr>
              <a:t>項目內容顯示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50" name="圖片 49" descr="一張含有 文字 的圖片&#10;&#10;自動產生的描述">
            <a:extLst>
              <a:ext uri="{FF2B5EF4-FFF2-40B4-BE49-F238E27FC236}">
                <a16:creationId xmlns:a16="http://schemas.microsoft.com/office/drawing/2014/main" id="{91AC9E16-D786-4DE0-87A5-5F69F52FF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5" grpId="0"/>
      <p:bldP spid="30" grpId="0"/>
      <p:bldP spid="40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C7B15245-4398-4960-A87B-3454BBB09BDB}"/>
              </a:ext>
            </a:extLst>
          </p:cNvPr>
          <p:cNvGrpSpPr/>
          <p:nvPr/>
        </p:nvGrpSpPr>
        <p:grpSpPr>
          <a:xfrm>
            <a:off x="-498724" y="2008559"/>
            <a:ext cx="8325539" cy="5090256"/>
            <a:chOff x="3312336" y="1537011"/>
            <a:chExt cx="7567448" cy="4544641"/>
          </a:xfrm>
          <a:effectLst>
            <a:reflection blurRad="6350" stA="50000" endA="300" endPos="15000" dir="5400000" sy="-100000" algn="bl" rotWithShape="0"/>
          </a:effectLst>
        </p:grpSpPr>
        <p:pic>
          <p:nvPicPr>
            <p:cNvPr id="4" name="圖片 3" descr="圖片 1">
              <a:extLst>
                <a:ext uri="{FF2B5EF4-FFF2-40B4-BE49-F238E27FC236}">
                  <a16:creationId xmlns:a16="http://schemas.microsoft.com/office/drawing/2014/main" id="{C800E60A-3C62-48B0-9AB9-F7C5AD9E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12336" y="1537011"/>
              <a:ext cx="7567448" cy="4544641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5" name="內容版面配置區 4">
              <a:extLst>
                <a:ext uri="{FF2B5EF4-FFF2-40B4-BE49-F238E27FC236}">
                  <a16:creationId xmlns:a16="http://schemas.microsoft.com/office/drawing/2014/main" id="{52B487A6-A235-4B95-B661-3C8C565C1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976" y="1701852"/>
              <a:ext cx="7206395" cy="4033976"/>
            </a:xfrm>
            <a:prstGeom prst="roundRect">
              <a:avLst>
                <a:gd name="adj" fmla="val 0"/>
              </a:avLst>
            </a:prstGeom>
            <a:ln w="12700">
              <a:miter lim="400000"/>
            </a:ln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E77624FB-C231-49E3-8BC6-F3990C7BA97A}"/>
              </a:ext>
            </a:extLst>
          </p:cNvPr>
          <p:cNvGrpSpPr/>
          <p:nvPr/>
        </p:nvGrpSpPr>
        <p:grpSpPr>
          <a:xfrm>
            <a:off x="874713" y="304800"/>
            <a:ext cx="1182909" cy="850419"/>
            <a:chOff x="874713" y="304800"/>
            <a:chExt cx="1182909" cy="850419"/>
          </a:xfrm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028931D2-ED79-4E72-AAF0-C6947053EC0C}"/>
                </a:ext>
              </a:extLst>
            </p:cNvPr>
            <p:cNvSpPr/>
            <p:nvPr/>
          </p:nvSpPr>
          <p:spPr>
            <a:xfrm rot="1800000">
              <a:off x="1221209" y="681766"/>
              <a:ext cx="836413" cy="473453"/>
            </a:xfrm>
            <a:custGeom>
              <a:avLst/>
              <a:gdLst>
                <a:gd name="connsiteX0" fmla="*/ 0 w 1504748"/>
                <a:gd name="connsiteY0" fmla="*/ 0 h 465789"/>
                <a:gd name="connsiteX1" fmla="*/ 1504748 w 1504748"/>
                <a:gd name="connsiteY1" fmla="*/ 0 h 465789"/>
                <a:gd name="connsiteX2" fmla="*/ 1504748 w 1504748"/>
                <a:gd name="connsiteY2" fmla="*/ 465789 h 465789"/>
                <a:gd name="connsiteX3" fmla="*/ 0 w 1504748"/>
                <a:gd name="connsiteY3" fmla="*/ 465789 h 465789"/>
                <a:gd name="connsiteX4" fmla="*/ 0 w 1504748"/>
                <a:gd name="connsiteY4" fmla="*/ 0 h 465789"/>
                <a:gd name="connsiteX0" fmla="*/ 0 w 1504748"/>
                <a:gd name="connsiteY0" fmla="*/ 5104 h 470893"/>
                <a:gd name="connsiteX1" fmla="*/ 342087 w 1504748"/>
                <a:gd name="connsiteY1" fmla="*/ 0 h 470893"/>
                <a:gd name="connsiteX2" fmla="*/ 1504748 w 1504748"/>
                <a:gd name="connsiteY2" fmla="*/ 5104 h 470893"/>
                <a:gd name="connsiteX3" fmla="*/ 1504748 w 1504748"/>
                <a:gd name="connsiteY3" fmla="*/ 470893 h 470893"/>
                <a:gd name="connsiteX4" fmla="*/ 0 w 1504748"/>
                <a:gd name="connsiteY4" fmla="*/ 470893 h 470893"/>
                <a:gd name="connsiteX5" fmla="*/ 0 w 1504748"/>
                <a:gd name="connsiteY5" fmla="*/ 5104 h 47089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470893 h 473453"/>
                <a:gd name="connsiteX6" fmla="*/ 0 w 1504748"/>
                <a:gd name="connsiteY6" fmla="*/ 5104 h 473453"/>
                <a:gd name="connsiteX0" fmla="*/ 0 w 1504748"/>
                <a:gd name="connsiteY0" fmla="*/ 5104 h 473453"/>
                <a:gd name="connsiteX1" fmla="*/ 342087 w 1504748"/>
                <a:gd name="connsiteY1" fmla="*/ 0 h 473453"/>
                <a:gd name="connsiteX2" fmla="*/ 1504748 w 1504748"/>
                <a:gd name="connsiteY2" fmla="*/ 5104 h 473453"/>
                <a:gd name="connsiteX3" fmla="*/ 1504748 w 1504748"/>
                <a:gd name="connsiteY3" fmla="*/ 470893 h 473453"/>
                <a:gd name="connsiteX4" fmla="*/ 322141 w 1504748"/>
                <a:gd name="connsiteY4" fmla="*/ 473453 h 473453"/>
                <a:gd name="connsiteX5" fmla="*/ 0 w 1504748"/>
                <a:gd name="connsiteY5" fmla="*/ 5104 h 473453"/>
                <a:gd name="connsiteX0" fmla="*/ 0 w 1182607"/>
                <a:gd name="connsiteY0" fmla="*/ 473453 h 473453"/>
                <a:gd name="connsiteX1" fmla="*/ 19946 w 1182607"/>
                <a:gd name="connsiteY1" fmla="*/ 0 h 473453"/>
                <a:gd name="connsiteX2" fmla="*/ 1182607 w 1182607"/>
                <a:gd name="connsiteY2" fmla="*/ 5104 h 473453"/>
                <a:gd name="connsiteX3" fmla="*/ 1182607 w 1182607"/>
                <a:gd name="connsiteY3" fmla="*/ 470893 h 473453"/>
                <a:gd name="connsiteX4" fmla="*/ 0 w 1182607"/>
                <a:gd name="connsiteY4" fmla="*/ 473453 h 473453"/>
                <a:gd name="connsiteX0" fmla="*/ 0 w 1182607"/>
                <a:gd name="connsiteY0" fmla="*/ 473453 h 473453"/>
                <a:gd name="connsiteX1" fmla="*/ 187993 w 1182607"/>
                <a:gd name="connsiteY1" fmla="*/ 240265 h 473453"/>
                <a:gd name="connsiteX2" fmla="*/ 19946 w 1182607"/>
                <a:gd name="connsiteY2" fmla="*/ 0 h 473453"/>
                <a:gd name="connsiteX3" fmla="*/ 1182607 w 1182607"/>
                <a:gd name="connsiteY3" fmla="*/ 5104 h 473453"/>
                <a:gd name="connsiteX4" fmla="*/ 1182607 w 1182607"/>
                <a:gd name="connsiteY4" fmla="*/ 470893 h 473453"/>
                <a:gd name="connsiteX5" fmla="*/ 0 w 1182607"/>
                <a:gd name="connsiteY5" fmla="*/ 473453 h 47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07" h="473453">
                  <a:moveTo>
                    <a:pt x="0" y="473453"/>
                  </a:moveTo>
                  <a:cubicBezTo>
                    <a:pt x="3995" y="397823"/>
                    <a:pt x="183998" y="315895"/>
                    <a:pt x="187993" y="240265"/>
                  </a:cubicBezTo>
                  <a:lnTo>
                    <a:pt x="19946" y="0"/>
                  </a:lnTo>
                  <a:lnTo>
                    <a:pt x="1182607" y="5104"/>
                  </a:lnTo>
                  <a:lnTo>
                    <a:pt x="1182607" y="470893"/>
                  </a:lnTo>
                  <a:lnTo>
                    <a:pt x="0" y="4734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50000"/>
                  </a:schemeClr>
                </a:gs>
                <a:gs pos="846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8" name="任意多边形 5">
              <a:extLst>
                <a:ext uri="{FF2B5EF4-FFF2-40B4-BE49-F238E27FC236}">
                  <a16:creationId xmlns:a16="http://schemas.microsoft.com/office/drawing/2014/main" id="{F78762B2-BBDE-4FE3-8959-4891141A98F7}"/>
                </a:ext>
              </a:extLst>
            </p:cNvPr>
            <p:cNvSpPr/>
            <p:nvPr/>
          </p:nvSpPr>
          <p:spPr>
            <a:xfrm>
              <a:off x="874713" y="304800"/>
              <a:ext cx="834118" cy="834118"/>
            </a:xfrm>
            <a:custGeom>
              <a:avLst/>
              <a:gdLst>
                <a:gd name="connsiteX0" fmla="*/ 0 w 834118"/>
                <a:gd name="connsiteY0" fmla="*/ 563336 h 834118"/>
                <a:gd name="connsiteX1" fmla="*/ 23764 w 834118"/>
                <a:gd name="connsiteY1" fmla="*/ 563336 h 834118"/>
                <a:gd name="connsiteX2" fmla="*/ 23764 w 834118"/>
                <a:gd name="connsiteY2" fmla="*/ 810354 h 834118"/>
                <a:gd name="connsiteX3" fmla="*/ 810354 w 834118"/>
                <a:gd name="connsiteY3" fmla="*/ 810354 h 834118"/>
                <a:gd name="connsiteX4" fmla="*/ 810354 w 834118"/>
                <a:gd name="connsiteY4" fmla="*/ 563336 h 834118"/>
                <a:gd name="connsiteX5" fmla="*/ 834118 w 834118"/>
                <a:gd name="connsiteY5" fmla="*/ 563336 h 834118"/>
                <a:gd name="connsiteX6" fmla="*/ 834118 w 834118"/>
                <a:gd name="connsiteY6" fmla="*/ 834118 h 834118"/>
                <a:gd name="connsiteX7" fmla="*/ 0 w 834118"/>
                <a:gd name="connsiteY7" fmla="*/ 834118 h 834118"/>
                <a:gd name="connsiteX8" fmla="*/ 0 w 834118"/>
                <a:gd name="connsiteY8" fmla="*/ 0 h 834118"/>
                <a:gd name="connsiteX9" fmla="*/ 834118 w 834118"/>
                <a:gd name="connsiteY9" fmla="*/ 0 h 834118"/>
                <a:gd name="connsiteX10" fmla="*/ 834118 w 834118"/>
                <a:gd name="connsiteY10" fmla="*/ 270782 h 834118"/>
                <a:gd name="connsiteX11" fmla="*/ 810354 w 834118"/>
                <a:gd name="connsiteY11" fmla="*/ 270782 h 834118"/>
                <a:gd name="connsiteX12" fmla="*/ 810354 w 834118"/>
                <a:gd name="connsiteY12" fmla="*/ 23764 h 834118"/>
                <a:gd name="connsiteX13" fmla="*/ 23764 w 834118"/>
                <a:gd name="connsiteY13" fmla="*/ 23764 h 834118"/>
                <a:gd name="connsiteX14" fmla="*/ 23764 w 834118"/>
                <a:gd name="connsiteY14" fmla="*/ 270782 h 834118"/>
                <a:gd name="connsiteX15" fmla="*/ 0 w 834118"/>
                <a:gd name="connsiteY15" fmla="*/ 270782 h 8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4118" h="834118">
                  <a:moveTo>
                    <a:pt x="0" y="563336"/>
                  </a:moveTo>
                  <a:lnTo>
                    <a:pt x="23764" y="563336"/>
                  </a:lnTo>
                  <a:lnTo>
                    <a:pt x="23764" y="810354"/>
                  </a:lnTo>
                  <a:lnTo>
                    <a:pt x="810354" y="810354"/>
                  </a:lnTo>
                  <a:lnTo>
                    <a:pt x="810354" y="563336"/>
                  </a:lnTo>
                  <a:lnTo>
                    <a:pt x="834118" y="563336"/>
                  </a:lnTo>
                  <a:lnTo>
                    <a:pt x="834118" y="834118"/>
                  </a:lnTo>
                  <a:lnTo>
                    <a:pt x="0" y="834118"/>
                  </a:lnTo>
                  <a:close/>
                  <a:moveTo>
                    <a:pt x="0" y="0"/>
                  </a:moveTo>
                  <a:lnTo>
                    <a:pt x="834118" y="0"/>
                  </a:lnTo>
                  <a:lnTo>
                    <a:pt x="834118" y="270782"/>
                  </a:lnTo>
                  <a:lnTo>
                    <a:pt x="810354" y="270782"/>
                  </a:lnTo>
                  <a:lnTo>
                    <a:pt x="810354" y="23764"/>
                  </a:lnTo>
                  <a:lnTo>
                    <a:pt x="23764" y="23764"/>
                  </a:lnTo>
                  <a:lnTo>
                    <a:pt x="23764" y="270782"/>
                  </a:lnTo>
                  <a:lnTo>
                    <a:pt x="0" y="2707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9" name="椭圆 13">
              <a:extLst>
                <a:ext uri="{FF2B5EF4-FFF2-40B4-BE49-F238E27FC236}">
                  <a16:creationId xmlns:a16="http://schemas.microsoft.com/office/drawing/2014/main" id="{2DE60B20-1396-4C57-9261-3BCCC5639AB2}"/>
                </a:ext>
              </a:extLst>
            </p:cNvPr>
            <p:cNvSpPr/>
            <p:nvPr/>
          </p:nvSpPr>
          <p:spPr>
            <a:xfrm>
              <a:off x="1055688" y="485775"/>
              <a:ext cx="472168" cy="472168"/>
            </a:xfrm>
            <a:custGeom>
              <a:avLst/>
              <a:gdLst>
                <a:gd name="connsiteX0" fmla="*/ 119063 w 330200"/>
                <a:gd name="connsiteY0" fmla="*/ 93662 h 330200"/>
                <a:gd name="connsiteX1" fmla="*/ 119063 w 330200"/>
                <a:gd name="connsiteY1" fmla="*/ 230187 h 330200"/>
                <a:gd name="connsiteX2" fmla="*/ 244476 w 330200"/>
                <a:gd name="connsiteY2" fmla="*/ 161925 h 330200"/>
                <a:gd name="connsiteX3" fmla="*/ 165100 w 330200"/>
                <a:gd name="connsiteY3" fmla="*/ 0 h 330200"/>
                <a:gd name="connsiteX4" fmla="*/ 330200 w 330200"/>
                <a:gd name="connsiteY4" fmla="*/ 165100 h 330200"/>
                <a:gd name="connsiteX5" fmla="*/ 165100 w 330200"/>
                <a:gd name="connsiteY5" fmla="*/ 330200 h 330200"/>
                <a:gd name="connsiteX6" fmla="*/ 0 w 330200"/>
                <a:gd name="connsiteY6" fmla="*/ 165100 h 330200"/>
                <a:gd name="connsiteX7" fmla="*/ 165100 w 330200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200" h="330200">
                  <a:moveTo>
                    <a:pt x="119063" y="93662"/>
                  </a:moveTo>
                  <a:lnTo>
                    <a:pt x="119063" y="230187"/>
                  </a:lnTo>
                  <a:lnTo>
                    <a:pt x="244476" y="161925"/>
                  </a:lnTo>
                  <a:close/>
                  <a:moveTo>
                    <a:pt x="165100" y="0"/>
                  </a:moveTo>
                  <a:cubicBezTo>
                    <a:pt x="256282" y="0"/>
                    <a:pt x="330200" y="73918"/>
                    <a:pt x="330200" y="165100"/>
                  </a:cubicBezTo>
                  <a:cubicBezTo>
                    <a:pt x="330200" y="256282"/>
                    <a:pt x="256282" y="330200"/>
                    <a:pt x="165100" y="330200"/>
                  </a:cubicBezTo>
                  <a:cubicBezTo>
                    <a:pt x="73918" y="330200"/>
                    <a:pt x="0" y="256282"/>
                    <a:pt x="0" y="165100"/>
                  </a:cubicBezTo>
                  <a:cubicBezTo>
                    <a:pt x="0" y="73918"/>
                    <a:pt x="73918" y="0"/>
                    <a:pt x="1651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文本框 7">
            <a:extLst>
              <a:ext uri="{FF2B5EF4-FFF2-40B4-BE49-F238E27FC236}">
                <a16:creationId xmlns:a16="http://schemas.microsoft.com/office/drawing/2014/main" id="{9CAE06D8-94DD-4E18-87EC-FE40AEDB2BD4}"/>
              </a:ext>
            </a:extLst>
          </p:cNvPr>
          <p:cNvSpPr txBox="1"/>
          <p:nvPr/>
        </p:nvSpPr>
        <p:spPr>
          <a:xfrm>
            <a:off x="1992992" y="446990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V Call </a:t>
            </a: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呼叫小花  </a:t>
            </a:r>
            <a:r>
              <a:rPr lang="en-US" altLang="zh-TW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- </a:t>
            </a:r>
            <a:r>
              <a:rPr lang="zh-TW" altLang="en-US" sz="3200" b="1" dirty="0">
                <a:solidFill>
                  <a:prstClr val="black"/>
                </a:solidFill>
                <a:latin typeface="Arial"/>
                <a:ea typeface="Microsoft YaHei" panose="020B0503020204020204" pitchFamily="34" charset="-122"/>
              </a:rPr>
              <a:t>隨傳工具列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icrosoft YaHei" panose="020B0503020204020204" pitchFamily="34" charset="-122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28B4896-9B73-487F-9806-CCE21011E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684" y="3350473"/>
            <a:ext cx="763275" cy="811443"/>
          </a:xfrm>
          <a:prstGeom prst="rect">
            <a:avLst/>
          </a:prstGeom>
        </p:spPr>
      </p:pic>
      <p:pic>
        <p:nvPicPr>
          <p:cNvPr id="50" name="圖片 49" descr="一張含有 文字 的圖片&#10;&#10;自動產生的描述">
            <a:extLst>
              <a:ext uri="{FF2B5EF4-FFF2-40B4-BE49-F238E27FC236}">
                <a16:creationId xmlns:a16="http://schemas.microsoft.com/office/drawing/2014/main" id="{91AC9E16-D786-4DE0-87A5-5F69F52FF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pic>
        <p:nvPicPr>
          <p:cNvPr id="11" name="圖片 10" descr="一張含有 物件 的圖片&#10;&#10;自動產生的描述">
            <a:extLst>
              <a:ext uri="{FF2B5EF4-FFF2-40B4-BE49-F238E27FC236}">
                <a16:creationId xmlns:a16="http://schemas.microsoft.com/office/drawing/2014/main" id="{201FDC80-DF05-495A-A7D5-9B585E85C3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64"/>
          <a:stretch/>
        </p:blipFill>
        <p:spPr>
          <a:xfrm rot="18789360">
            <a:off x="4700968" y="3496703"/>
            <a:ext cx="1790515" cy="185495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C9DE3EFB-060F-41FC-A5AA-DA0A6C2AF974}"/>
              </a:ext>
            </a:extLst>
          </p:cNvPr>
          <p:cNvSpPr/>
          <p:nvPr/>
        </p:nvSpPr>
        <p:spPr>
          <a:xfrm>
            <a:off x="8136358" y="2061563"/>
            <a:ext cx="3615039" cy="2713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ea typeface="Microsoft YaHei" panose="020B0503020204020204" pitchFamily="34" charset="-122"/>
              </a:rPr>
              <a:t>任何介面　兩指喚出</a:t>
            </a:r>
            <a:endParaRPr lang="en-US" altLang="zh-TW" sz="2800" b="1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TW" sz="2000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在任何畫面上只需兩指輕放於螢幕即可呼叫工具列，並可任意移動與喚出，讓操作上更彈性靈活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3C93E73-08A6-45F7-90B5-35BF4D040B3D}"/>
              </a:ext>
            </a:extLst>
          </p:cNvPr>
          <p:cNvSpPr/>
          <p:nvPr/>
        </p:nvSpPr>
        <p:spPr>
          <a:xfrm rot="5400000">
            <a:off x="9483369" y="1507681"/>
            <a:ext cx="93365" cy="2578370"/>
          </a:xfrm>
          <a:prstGeom prst="rect">
            <a:avLst/>
          </a:prstGeom>
          <a:solidFill>
            <a:srgbClr val="3CA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0445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A5B3AF4B-1A3F-41FF-8198-6BF1703137D3}"/>
              </a:ext>
            </a:extLst>
          </p:cNvPr>
          <p:cNvGrpSpPr/>
          <p:nvPr/>
        </p:nvGrpSpPr>
        <p:grpSpPr>
          <a:xfrm>
            <a:off x="-215099" y="4392575"/>
            <a:ext cx="13425710" cy="4091928"/>
            <a:chOff x="-414722" y="4392575"/>
            <a:chExt cx="13425710" cy="4091928"/>
          </a:xfrm>
        </p:grpSpPr>
        <p:sp>
          <p:nvSpPr>
            <p:cNvPr id="20" name="矩形 9">
              <a:extLst>
                <a:ext uri="{FF2B5EF4-FFF2-40B4-BE49-F238E27FC236}">
                  <a16:creationId xmlns:a16="http://schemas.microsoft.com/office/drawing/2014/main" id="{CE574E01-E5DA-4F1A-A39A-655D9244F183}"/>
                </a:ext>
              </a:extLst>
            </p:cNvPr>
            <p:cNvSpPr/>
            <p:nvPr/>
          </p:nvSpPr>
          <p:spPr>
            <a:xfrm rot="1800000">
              <a:off x="-414722" y="7576962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3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526B885-794F-4472-B249-CEDA4BBAC7B0}"/>
                </a:ext>
              </a:extLst>
            </p:cNvPr>
            <p:cNvSpPr/>
            <p:nvPr/>
          </p:nvSpPr>
          <p:spPr>
            <a:xfrm>
              <a:off x="259442" y="4392575"/>
              <a:ext cx="667658" cy="667658"/>
            </a:xfrm>
            <a:prstGeom prst="rect">
              <a:avLst/>
            </a:prstGeom>
            <a:solidFill>
              <a:srgbClr val="123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24" name="圖片 23" descr="一張含有 傢俱 的圖片&#10;&#10;自動產生的描述">
              <a:extLst>
                <a:ext uri="{FF2B5EF4-FFF2-40B4-BE49-F238E27FC236}">
                  <a16:creationId xmlns:a16="http://schemas.microsoft.com/office/drawing/2014/main" id="{B3E1D7E0-746E-4EEF-97BB-2A1F5992B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146" y="4478754"/>
              <a:ext cx="495300" cy="495300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E3968993-0116-46B3-B91B-5E79B59B7B33}"/>
              </a:ext>
            </a:extLst>
          </p:cNvPr>
          <p:cNvGrpSpPr/>
          <p:nvPr/>
        </p:nvGrpSpPr>
        <p:grpSpPr>
          <a:xfrm>
            <a:off x="-215999" y="2569218"/>
            <a:ext cx="13425710" cy="4091928"/>
            <a:chOff x="-414721" y="2569218"/>
            <a:chExt cx="13425710" cy="4091928"/>
          </a:xfrm>
        </p:grpSpPr>
        <p:sp>
          <p:nvSpPr>
            <p:cNvPr id="18" name="矩形 9">
              <a:extLst>
                <a:ext uri="{FF2B5EF4-FFF2-40B4-BE49-F238E27FC236}">
                  <a16:creationId xmlns:a16="http://schemas.microsoft.com/office/drawing/2014/main" id="{5C86E2BF-A309-4F7A-B417-7396E26A25AB}"/>
                </a:ext>
              </a:extLst>
            </p:cNvPr>
            <p:cNvSpPr/>
            <p:nvPr/>
          </p:nvSpPr>
          <p:spPr>
            <a:xfrm rot="1800000">
              <a:off x="-414721" y="5753605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3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E91AC89-097C-4DFC-B81E-E0C351CF93EB}"/>
                </a:ext>
              </a:extLst>
            </p:cNvPr>
            <p:cNvSpPr/>
            <p:nvPr/>
          </p:nvSpPr>
          <p:spPr>
            <a:xfrm>
              <a:off x="259443" y="2569218"/>
              <a:ext cx="667658" cy="667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D0A8F62-6E5F-4ED0-96C9-524F90360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146" y="2664922"/>
              <a:ext cx="476250" cy="476250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CF9F408C-2433-4971-B6A1-C2732E1F8420}"/>
              </a:ext>
            </a:extLst>
          </p:cNvPr>
          <p:cNvGrpSpPr/>
          <p:nvPr/>
        </p:nvGrpSpPr>
        <p:grpSpPr>
          <a:xfrm>
            <a:off x="3783919" y="2008559"/>
            <a:ext cx="7433140" cy="4544641"/>
            <a:chOff x="3312336" y="1537011"/>
            <a:chExt cx="7567448" cy="4544641"/>
          </a:xfrm>
          <a:effectLst>
            <a:reflection blurRad="6350" stA="50000" endA="300" endPos="15000" dir="5400000" sy="-100000" algn="bl" rotWithShape="0"/>
          </a:effectLst>
        </p:grpSpPr>
        <p:pic>
          <p:nvPicPr>
            <p:cNvPr id="6" name="圖片 5" descr="圖片 1">
              <a:extLst>
                <a:ext uri="{FF2B5EF4-FFF2-40B4-BE49-F238E27FC236}">
                  <a16:creationId xmlns:a16="http://schemas.microsoft.com/office/drawing/2014/main" id="{5A9A64B7-87FE-46AE-82FA-28F4657A1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12336" y="1537011"/>
              <a:ext cx="7567448" cy="4544641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7" name="內容版面配置區 4">
              <a:extLst>
                <a:ext uri="{FF2B5EF4-FFF2-40B4-BE49-F238E27FC236}">
                  <a16:creationId xmlns:a16="http://schemas.microsoft.com/office/drawing/2014/main" id="{96EBC300-72AD-4CA6-A647-37CECAE8A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976" y="1701852"/>
              <a:ext cx="7206395" cy="4033976"/>
            </a:xfrm>
            <a:prstGeom prst="roundRect">
              <a:avLst>
                <a:gd name="adj" fmla="val 0"/>
              </a:avLst>
            </a:prstGeom>
            <a:ln w="12700">
              <a:miter lim="400000"/>
            </a:ln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78892F1-94B6-4E1A-A849-1E7DF5D67CA2}"/>
              </a:ext>
            </a:extLst>
          </p:cNvPr>
          <p:cNvGrpSpPr/>
          <p:nvPr/>
        </p:nvGrpSpPr>
        <p:grpSpPr>
          <a:xfrm>
            <a:off x="7742150" y="2601448"/>
            <a:ext cx="2794770" cy="3319722"/>
            <a:chOff x="7742150" y="2601448"/>
            <a:chExt cx="2794770" cy="3319722"/>
          </a:xfrm>
        </p:grpSpPr>
        <p:pic>
          <p:nvPicPr>
            <p:cNvPr id="11" name="圖片 10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A48016A4-EE5A-484A-A512-75FC97C5A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2150" y="4085390"/>
              <a:ext cx="2794770" cy="1835780"/>
            </a:xfrm>
            <a:prstGeom prst="rect">
              <a:avLst/>
            </a:prstGeom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54FDD2E1-1C0C-45A4-9790-1BF3EC011DCE}"/>
                </a:ext>
              </a:extLst>
            </p:cNvPr>
            <p:cNvGrpSpPr/>
            <p:nvPr/>
          </p:nvGrpSpPr>
          <p:grpSpPr>
            <a:xfrm>
              <a:off x="8655837" y="2601448"/>
              <a:ext cx="1730975" cy="1197736"/>
              <a:chOff x="785611" y="1165538"/>
              <a:chExt cx="2717444" cy="1880316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A79A15A-ADB8-4353-ABA7-52BB2FB481C8}"/>
                  </a:ext>
                </a:extLst>
              </p:cNvPr>
              <p:cNvSpPr/>
              <p:nvPr/>
            </p:nvSpPr>
            <p:spPr>
              <a:xfrm>
                <a:off x="785611" y="1580148"/>
                <a:ext cx="2717443" cy="1465706"/>
              </a:xfrm>
              <a:prstGeom prst="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1A96F76-F1F7-4B57-BB73-A66D9C380642}"/>
                  </a:ext>
                </a:extLst>
              </p:cNvPr>
              <p:cNvSpPr/>
              <p:nvPr/>
            </p:nvSpPr>
            <p:spPr>
              <a:xfrm>
                <a:off x="785611" y="1165538"/>
                <a:ext cx="2717444" cy="414610"/>
              </a:xfrm>
              <a:prstGeom prst="rect">
                <a:avLst/>
              </a:prstGeom>
              <a:solidFill>
                <a:schemeClr val="tx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1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預覽</a:t>
                </a:r>
              </a:p>
            </p:txBody>
          </p:sp>
        </p:grp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52239887-0C8D-45AD-B59A-C6B9DCA702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925" y="399599"/>
            <a:ext cx="6059764" cy="105958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8" name="圖片 27" descr="一張含有 文字 的圖片&#10;&#10;自動產生的描述">
            <a:extLst>
              <a:ext uri="{FF2B5EF4-FFF2-40B4-BE49-F238E27FC236}">
                <a16:creationId xmlns:a16="http://schemas.microsoft.com/office/drawing/2014/main" id="{E802F260-FC40-4224-A562-78D058ACFE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952E7F5-999C-44A3-848A-C8FCC27B7361}"/>
              </a:ext>
            </a:extLst>
          </p:cNvPr>
          <p:cNvSpPr/>
          <p:nvPr/>
        </p:nvSpPr>
        <p:spPr>
          <a:xfrm>
            <a:off x="1174564" y="4340529"/>
            <a:ext cx="2469638" cy="7717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訊號源預覽</a:t>
            </a:r>
            <a:endParaRPr lang="en-US" altLang="zh-TW" sz="2400" b="1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連結訊號一目了然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1544308-CE9C-425A-A31D-D2CD7B0EB6FE}"/>
              </a:ext>
            </a:extLst>
          </p:cNvPr>
          <p:cNvSpPr/>
          <p:nvPr/>
        </p:nvSpPr>
        <p:spPr>
          <a:xfrm>
            <a:off x="1174564" y="2511199"/>
            <a:ext cx="2469638" cy="10302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ea typeface="Microsoft YaHei" panose="020B0503020204020204" pitchFamily="34" charset="-122"/>
              </a:rPr>
              <a:t>設定常用訊號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常用訊號快捷鍵，連結工具列與主選單．</a:t>
            </a:r>
          </a:p>
        </p:txBody>
      </p:sp>
    </p:spTree>
    <p:extLst>
      <p:ext uri="{BB962C8B-B14F-4D97-AF65-F5344CB8AC3E}">
        <p14:creationId xmlns:p14="http://schemas.microsoft.com/office/powerpoint/2010/main" val="129575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A5B3AF4B-1A3F-41FF-8198-6BF1703137D3}"/>
              </a:ext>
            </a:extLst>
          </p:cNvPr>
          <p:cNvGrpSpPr/>
          <p:nvPr/>
        </p:nvGrpSpPr>
        <p:grpSpPr>
          <a:xfrm>
            <a:off x="-215099" y="4392575"/>
            <a:ext cx="13425710" cy="4091928"/>
            <a:chOff x="-414722" y="4392575"/>
            <a:chExt cx="13425710" cy="4091928"/>
          </a:xfrm>
        </p:grpSpPr>
        <p:sp>
          <p:nvSpPr>
            <p:cNvPr id="20" name="矩形 9">
              <a:extLst>
                <a:ext uri="{FF2B5EF4-FFF2-40B4-BE49-F238E27FC236}">
                  <a16:creationId xmlns:a16="http://schemas.microsoft.com/office/drawing/2014/main" id="{CE574E01-E5DA-4F1A-A39A-655D9244F183}"/>
                </a:ext>
              </a:extLst>
            </p:cNvPr>
            <p:cNvSpPr/>
            <p:nvPr/>
          </p:nvSpPr>
          <p:spPr>
            <a:xfrm rot="1800000">
              <a:off x="-414722" y="7576962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3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526B885-794F-4472-B249-CEDA4BBAC7B0}"/>
                </a:ext>
              </a:extLst>
            </p:cNvPr>
            <p:cNvSpPr/>
            <p:nvPr/>
          </p:nvSpPr>
          <p:spPr>
            <a:xfrm>
              <a:off x="259442" y="4392575"/>
              <a:ext cx="667658" cy="667658"/>
            </a:xfrm>
            <a:prstGeom prst="rect">
              <a:avLst/>
            </a:prstGeom>
            <a:solidFill>
              <a:srgbClr val="F940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E3968993-0116-46B3-B91B-5E79B59B7B33}"/>
              </a:ext>
            </a:extLst>
          </p:cNvPr>
          <p:cNvGrpSpPr/>
          <p:nvPr/>
        </p:nvGrpSpPr>
        <p:grpSpPr>
          <a:xfrm>
            <a:off x="-215999" y="2569218"/>
            <a:ext cx="13425710" cy="4091928"/>
            <a:chOff x="-414721" y="2569218"/>
            <a:chExt cx="13425710" cy="4091928"/>
          </a:xfrm>
        </p:grpSpPr>
        <p:sp>
          <p:nvSpPr>
            <p:cNvPr id="18" name="矩形 9">
              <a:extLst>
                <a:ext uri="{FF2B5EF4-FFF2-40B4-BE49-F238E27FC236}">
                  <a16:creationId xmlns:a16="http://schemas.microsoft.com/office/drawing/2014/main" id="{5C86E2BF-A309-4F7A-B417-7396E26A25AB}"/>
                </a:ext>
              </a:extLst>
            </p:cNvPr>
            <p:cNvSpPr/>
            <p:nvPr/>
          </p:nvSpPr>
          <p:spPr>
            <a:xfrm rot="1800000">
              <a:off x="-414721" y="5753605"/>
              <a:ext cx="13425710" cy="907541"/>
            </a:xfrm>
            <a:custGeom>
              <a:avLst/>
              <a:gdLst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0 w 13677900"/>
                <a:gd name="connsiteY3" fmla="*/ 897257 h 897257"/>
                <a:gd name="connsiteX4" fmla="*/ 0 w 13677900"/>
                <a:gd name="connsiteY4" fmla="*/ 0 h 897257"/>
                <a:gd name="connsiteX0" fmla="*/ 0 w 13677900"/>
                <a:gd name="connsiteY0" fmla="*/ 0 h 897257"/>
                <a:gd name="connsiteX1" fmla="*/ 13677900 w 13677900"/>
                <a:gd name="connsiteY1" fmla="*/ 0 h 897257"/>
                <a:gd name="connsiteX2" fmla="*/ 13677900 w 13677900"/>
                <a:gd name="connsiteY2" fmla="*/ 897257 h 897257"/>
                <a:gd name="connsiteX3" fmla="*/ 252190 w 13677900"/>
                <a:gd name="connsiteY3" fmla="*/ 892550 h 897257"/>
                <a:gd name="connsiteX4" fmla="*/ 0 w 13677900"/>
                <a:gd name="connsiteY4" fmla="*/ 897257 h 897257"/>
                <a:gd name="connsiteX5" fmla="*/ 0 w 13677900"/>
                <a:gd name="connsiteY5" fmla="*/ 0 h 897257"/>
                <a:gd name="connsiteX0" fmla="*/ 0 w 13677900"/>
                <a:gd name="connsiteY0" fmla="*/ 10284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6" fmla="*/ 0 w 13677900"/>
                <a:gd name="connsiteY6" fmla="*/ 10284 h 907541"/>
                <a:gd name="connsiteX0" fmla="*/ 0 w 13677900"/>
                <a:gd name="connsiteY0" fmla="*/ 907541 h 907541"/>
                <a:gd name="connsiteX1" fmla="*/ 451603 w 13677900"/>
                <a:gd name="connsiteY1" fmla="*/ 0 h 907541"/>
                <a:gd name="connsiteX2" fmla="*/ 13677900 w 13677900"/>
                <a:gd name="connsiteY2" fmla="*/ 10284 h 907541"/>
                <a:gd name="connsiteX3" fmla="*/ 13677900 w 13677900"/>
                <a:gd name="connsiteY3" fmla="*/ 907541 h 907541"/>
                <a:gd name="connsiteX4" fmla="*/ 252190 w 13677900"/>
                <a:gd name="connsiteY4" fmla="*/ 902834 h 907541"/>
                <a:gd name="connsiteX5" fmla="*/ 0 w 13677900"/>
                <a:gd name="connsiteY5" fmla="*/ 907541 h 907541"/>
                <a:gd name="connsiteX0" fmla="*/ 0 w 13425710"/>
                <a:gd name="connsiteY0" fmla="*/ 902834 h 907541"/>
                <a:gd name="connsiteX1" fmla="*/ 199413 w 13425710"/>
                <a:gd name="connsiteY1" fmla="*/ 0 h 907541"/>
                <a:gd name="connsiteX2" fmla="*/ 13425710 w 13425710"/>
                <a:gd name="connsiteY2" fmla="*/ 10284 h 907541"/>
                <a:gd name="connsiteX3" fmla="*/ 13425710 w 13425710"/>
                <a:gd name="connsiteY3" fmla="*/ 907541 h 907541"/>
                <a:gd name="connsiteX4" fmla="*/ 0 w 13425710"/>
                <a:gd name="connsiteY4" fmla="*/ 902834 h 90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5710" h="907541">
                  <a:moveTo>
                    <a:pt x="0" y="902834"/>
                  </a:moveTo>
                  <a:lnTo>
                    <a:pt x="199413" y="0"/>
                  </a:lnTo>
                  <a:lnTo>
                    <a:pt x="13425710" y="10284"/>
                  </a:lnTo>
                  <a:lnTo>
                    <a:pt x="13425710" y="907541"/>
                  </a:lnTo>
                  <a:lnTo>
                    <a:pt x="0" y="9028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30000"/>
                  </a:schemeClr>
                </a:gs>
                <a:gs pos="8460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E91AC89-097C-4DFC-B81E-E0C351CF93EB}"/>
                </a:ext>
              </a:extLst>
            </p:cNvPr>
            <p:cNvSpPr/>
            <p:nvPr/>
          </p:nvSpPr>
          <p:spPr>
            <a:xfrm>
              <a:off x="259443" y="2569218"/>
              <a:ext cx="667658" cy="667658"/>
            </a:xfrm>
            <a:prstGeom prst="rect">
              <a:avLst/>
            </a:prstGeom>
            <a:solidFill>
              <a:srgbClr val="FF8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28" name="圖片 27" descr="一張含有 文字 的圖片&#10;&#10;自動產生的描述">
            <a:extLst>
              <a:ext uri="{FF2B5EF4-FFF2-40B4-BE49-F238E27FC236}">
                <a16:creationId xmlns:a16="http://schemas.microsoft.com/office/drawing/2014/main" id="{E802F260-FC40-4224-A562-78D058ACF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6" y="136037"/>
            <a:ext cx="1746712" cy="60095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952E7F5-999C-44A3-848A-C8FCC27B7361}"/>
              </a:ext>
            </a:extLst>
          </p:cNvPr>
          <p:cNvSpPr/>
          <p:nvPr/>
        </p:nvSpPr>
        <p:spPr>
          <a:xfrm>
            <a:off x="1174563" y="4340529"/>
            <a:ext cx="2915427" cy="17658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ea typeface="Microsoft YaHei" panose="020B0503020204020204" pitchFamily="34" charset="-122"/>
              </a:rPr>
              <a:t>優化功能</a:t>
            </a:r>
            <a:endParaRPr lang="en-US" altLang="zh-TW" sz="2800" b="1" dirty="0"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３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mm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筆跡更細膩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更多筆畫顏色與粗細的選擇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設定多頁面並預覽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網路與隨身碟快速分享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1544308-CE9C-425A-A31D-D2CD7B0EB6FE}"/>
              </a:ext>
            </a:extLst>
          </p:cNvPr>
          <p:cNvSpPr/>
          <p:nvPr/>
        </p:nvSpPr>
        <p:spPr>
          <a:xfrm>
            <a:off x="1174563" y="2511199"/>
            <a:ext cx="3431619" cy="14686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ea typeface="Microsoft YaHei" panose="020B0503020204020204" pitchFamily="34" charset="-122"/>
              </a:rPr>
              <a:t>簡單直覺的內建黑板</a:t>
            </a:r>
          </a:p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書寫精細、多人書寫不干擾，使用五指直接轉為橡皮擦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2350863-E0FE-479D-A374-1779AF655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313" y="404193"/>
            <a:ext cx="6092599" cy="10565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E4204AAA-A805-4E8D-8B79-F30F41339987}"/>
              </a:ext>
            </a:extLst>
          </p:cNvPr>
          <p:cNvGrpSpPr/>
          <p:nvPr/>
        </p:nvGrpSpPr>
        <p:grpSpPr>
          <a:xfrm>
            <a:off x="5233262" y="2116901"/>
            <a:ext cx="6306262" cy="3947763"/>
            <a:chOff x="5842945" y="2172769"/>
            <a:chExt cx="5784105" cy="3473652"/>
          </a:xfrm>
          <a:effectLst>
            <a:reflection blurRad="6350" stA="50000" endA="300" endPos="38000" dir="5400000" sy="-100000" algn="bl" rotWithShape="0"/>
          </a:effectLst>
        </p:grpSpPr>
        <p:pic>
          <p:nvPicPr>
            <p:cNvPr id="31" name="圖片 30" descr="圖片 1">
              <a:extLst>
                <a:ext uri="{FF2B5EF4-FFF2-40B4-BE49-F238E27FC236}">
                  <a16:creationId xmlns:a16="http://schemas.microsoft.com/office/drawing/2014/main" id="{BD177728-BF03-41D2-A4E3-8634D56F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42945" y="2172769"/>
              <a:ext cx="5784105" cy="3473652"/>
            </a:xfrm>
            <a:prstGeom prst="roundRect">
              <a:avLst>
                <a:gd name="adj" fmla="val 1074"/>
              </a:avLst>
            </a:prstGeom>
            <a:ln w="12700">
              <a:miter lim="400000"/>
            </a:ln>
            <a:effectLst>
              <a:softEdge rad="12700"/>
            </a:effectLst>
          </p:spPr>
        </p:pic>
        <p:pic>
          <p:nvPicPr>
            <p:cNvPr id="32" name="圖片 1" descr="圖片 1">
              <a:extLst>
                <a:ext uri="{FF2B5EF4-FFF2-40B4-BE49-F238E27FC236}">
                  <a16:creationId xmlns:a16="http://schemas.microsoft.com/office/drawing/2014/main" id="{D88002B1-468C-43FF-9B7C-9D7CE04200C8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58169" y="2281471"/>
              <a:ext cx="5520966" cy="309600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3" name="圖片 2" descr="圖片 2">
            <a:extLst>
              <a:ext uri="{FF2B5EF4-FFF2-40B4-BE49-F238E27FC236}">
                <a16:creationId xmlns:a16="http://schemas.microsoft.com/office/drawing/2014/main" id="{74140A80-6149-46C1-94EC-032547AD34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449" y="4140873"/>
            <a:ext cx="1816101" cy="74463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手繪多邊形 5">
            <a:extLst>
              <a:ext uri="{FF2B5EF4-FFF2-40B4-BE49-F238E27FC236}">
                <a16:creationId xmlns:a16="http://schemas.microsoft.com/office/drawing/2014/main" id="{0BAAF467-3BCF-4B3A-8D98-F83E232B785A}"/>
              </a:ext>
            </a:extLst>
          </p:cNvPr>
          <p:cNvSpPr/>
          <p:nvPr/>
        </p:nvSpPr>
        <p:spPr>
          <a:xfrm>
            <a:off x="6192477" y="3978985"/>
            <a:ext cx="1619251" cy="668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18" extrusionOk="0">
                <a:moveTo>
                  <a:pt x="0" y="9944"/>
                </a:moveTo>
                <a:cubicBezTo>
                  <a:pt x="2986" y="4431"/>
                  <a:pt x="5972" y="-1082"/>
                  <a:pt x="7878" y="183"/>
                </a:cubicBezTo>
                <a:cubicBezTo>
                  <a:pt x="9784" y="1449"/>
                  <a:pt x="9148" y="14553"/>
                  <a:pt x="11435" y="17536"/>
                </a:cubicBezTo>
                <a:cubicBezTo>
                  <a:pt x="13722" y="20518"/>
                  <a:pt x="21600" y="18078"/>
                  <a:pt x="21600" y="18078"/>
                </a:cubicBezTo>
              </a:path>
            </a:pathLst>
          </a:custGeom>
          <a:ln w="6350">
            <a:solidFill>
              <a:schemeClr val="bg1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1" name="手繪多邊形 5">
            <a:extLst>
              <a:ext uri="{FF2B5EF4-FFF2-40B4-BE49-F238E27FC236}">
                <a16:creationId xmlns:a16="http://schemas.microsoft.com/office/drawing/2014/main" id="{0C087595-E15D-4D8C-B101-0140861923A3}"/>
              </a:ext>
            </a:extLst>
          </p:cNvPr>
          <p:cNvSpPr/>
          <p:nvPr/>
        </p:nvSpPr>
        <p:spPr>
          <a:xfrm>
            <a:off x="6256331" y="2683859"/>
            <a:ext cx="1619251" cy="668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18" extrusionOk="0">
                <a:moveTo>
                  <a:pt x="0" y="9944"/>
                </a:moveTo>
                <a:cubicBezTo>
                  <a:pt x="2986" y="4431"/>
                  <a:pt x="5972" y="-1082"/>
                  <a:pt x="7878" y="183"/>
                </a:cubicBezTo>
                <a:cubicBezTo>
                  <a:pt x="9784" y="1449"/>
                  <a:pt x="9148" y="14553"/>
                  <a:pt x="11435" y="17536"/>
                </a:cubicBezTo>
                <a:cubicBezTo>
                  <a:pt x="13722" y="20518"/>
                  <a:pt x="21600" y="18078"/>
                  <a:pt x="21600" y="18078"/>
                </a:cubicBezTo>
              </a:path>
            </a:pathLst>
          </a:custGeom>
          <a:ln w="130175">
            <a:solidFill>
              <a:srgbClr val="FFFF00">
                <a:alpha val="40000"/>
              </a:srgb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4C02737-587C-4E33-B542-EE3CFDF040AC}"/>
              </a:ext>
            </a:extLst>
          </p:cNvPr>
          <p:cNvSpPr/>
          <p:nvPr/>
        </p:nvSpPr>
        <p:spPr>
          <a:xfrm>
            <a:off x="5429860" y="5528317"/>
            <a:ext cx="961151" cy="230688"/>
          </a:xfrm>
          <a:prstGeom prst="rect">
            <a:avLst/>
          </a:prstGeom>
          <a:solidFill>
            <a:srgbClr val="525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AD96526-3F2E-47F7-9A07-B1A4535B3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94" y="2598247"/>
            <a:ext cx="609600" cy="609600"/>
          </a:xfrm>
          <a:prstGeom prst="rect">
            <a:avLst/>
          </a:prstGeom>
        </p:spPr>
      </p:pic>
      <p:pic>
        <p:nvPicPr>
          <p:cNvPr id="22" name="圖片 21" descr="一張含有 美工圖案 的圖片&#10;&#10;自動產生的描述">
            <a:extLst>
              <a:ext uri="{FF2B5EF4-FFF2-40B4-BE49-F238E27FC236}">
                <a16:creationId xmlns:a16="http://schemas.microsoft.com/office/drawing/2014/main" id="{6DDDC9BE-DC0B-49D8-A0CC-E44D99C86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44" y="4480605"/>
            <a:ext cx="495300" cy="4953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4055AD3-BB5D-4430-9E9C-ABA187AA49BD}"/>
              </a:ext>
            </a:extLst>
          </p:cNvPr>
          <p:cNvSpPr txBox="1"/>
          <p:nvPr/>
        </p:nvSpPr>
        <p:spPr>
          <a:xfrm>
            <a:off x="8149591" y="322870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依照筆尖粗細不同自動變換</a:t>
            </a:r>
          </a:p>
        </p:txBody>
      </p:sp>
    </p:spTree>
    <p:extLst>
      <p:ext uri="{BB962C8B-B14F-4D97-AF65-F5344CB8AC3E}">
        <p14:creationId xmlns:p14="http://schemas.microsoft.com/office/powerpoint/2010/main" val="14597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8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8EB0"/>
      </a:accent1>
      <a:accent2>
        <a:srgbClr val="00B6BF"/>
      </a:accent2>
      <a:accent3>
        <a:srgbClr val="FEB068"/>
      </a:accent3>
      <a:accent4>
        <a:srgbClr val="FF6372"/>
      </a:accent4>
      <a:accent5>
        <a:srgbClr val="228EB0"/>
      </a:accent5>
      <a:accent6>
        <a:srgbClr val="00B6B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88900">
          <a:solidFill>
            <a:schemeClr val="accent1"/>
          </a:solidFill>
        </a:ln>
      </a:spPr>
      <a:bodyPr rtlCol="0" anchor="ctr"/>
      <a:lstStyle>
        <a:defPPr algn="ctr">
          <a:defRPr dirty="0">
            <a:ea typeface="Microsoft YaHei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HDOfficeLightV0">
  <a:themeElements>
    <a:clrScheme name="HDOfficeLightV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HDOfficeLightV0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HDOfficeLightV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FA3DA3A-6EB5-4B8C-815F-8F1BAD95B9AE}">
  <we:reference id="wa104178141" version="3.10.0.152" store="zh-TW" storeType="OMEX"/>
  <we:alternateReferences>
    <we:reference id="wa104178141" version="3.10.0.152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</Words>
  <Application>Microsoft Office PowerPoint</Application>
  <PresentationFormat>寬螢幕</PresentationFormat>
  <Paragraphs>170</Paragraphs>
  <Slides>20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20</vt:i4>
      </vt:variant>
    </vt:vector>
  </HeadingPairs>
  <TitlesOfParts>
    <vt:vector size="31" baseType="lpstr">
      <vt:lpstr>Arial</vt:lpstr>
      <vt:lpstr>Times New Roman</vt:lpstr>
      <vt:lpstr>微软雅黑</vt:lpstr>
      <vt:lpstr>微软雅黑</vt:lpstr>
      <vt:lpstr>微軟正黑體</vt:lpstr>
      <vt:lpstr>Handel Gothic D Light</vt:lpstr>
      <vt:lpstr>Calibri</vt:lpstr>
      <vt:lpstr>DengXian</vt:lpstr>
      <vt:lpstr>微軟正黑體</vt:lpstr>
      <vt:lpstr>包图主题2</vt:lpstr>
      <vt:lpstr>HDOfficeLightV0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上市時間：3月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Chih Hau Chang</dc:creator>
  <cp:lastModifiedBy>Chih Hau Chang</cp:lastModifiedBy>
  <cp:revision>34</cp:revision>
  <dcterms:created xsi:type="dcterms:W3CDTF">2018-11-15T06:41:10Z</dcterms:created>
  <dcterms:modified xsi:type="dcterms:W3CDTF">2018-11-29T03:23:00Z</dcterms:modified>
</cp:coreProperties>
</file>